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ink/ink3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ink/ink4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ink/ink6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ink/ink7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ink/ink8.xml" ContentType="application/inkml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61" r:id="rId6"/>
    <p:sldId id="259" r:id="rId7"/>
    <p:sldId id="262" r:id="rId8"/>
    <p:sldId id="264" r:id="rId9"/>
    <p:sldId id="275" r:id="rId10"/>
    <p:sldId id="276" r:id="rId11"/>
    <p:sldId id="277" r:id="rId12"/>
    <p:sldId id="278" r:id="rId13"/>
    <p:sldId id="266" r:id="rId14"/>
    <p:sldId id="267" r:id="rId15"/>
    <p:sldId id="268" r:id="rId16"/>
    <p:sldId id="280" r:id="rId17"/>
    <p:sldId id="282" r:id="rId18"/>
    <p:sldId id="284" r:id="rId19"/>
    <p:sldId id="281" r:id="rId20"/>
    <p:sldId id="271" r:id="rId21"/>
    <p:sldId id="272" r:id="rId22"/>
    <p:sldId id="273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wDouUB6nZAREPLhxd+XyCrml/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32330-219D-4781-BF46-5CB08AE1AD90}" v="15" dt="2024-11-20T11:51:03.498"/>
  </p1510:revLst>
</p1510:revInfo>
</file>

<file path=ppt/tableStyles.xml><?xml version="1.0" encoding="utf-8"?>
<a:tblStyleLst xmlns:a="http://schemas.openxmlformats.org/drawingml/2006/main" def="{D2A51324-2BA9-45BD-A14B-F77E76988314}">
  <a:tblStyle styleId="{D2A51324-2BA9-45BD-A14B-F77E7698831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3B5EC5-D06F-4A64-8FCA-EE91245C8F5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36B7FA-2FEE-4DDF-90ED-3183EE7C9AA7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A49597-C7A8-476F-983A-50271EF43A5D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3" autoAdjust="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Romano Ortega" userId="b59dd4e14c647f9b" providerId="LiveId" clId="{26C32330-219D-4781-BF46-5CB08AE1AD90}"/>
    <pc:docChg chg="modSld">
      <pc:chgData name="Esther Romano Ortega" userId="b59dd4e14c647f9b" providerId="LiveId" clId="{26C32330-219D-4781-BF46-5CB08AE1AD90}" dt="2024-11-20T11:51:03.497" v="17" actId="478"/>
      <pc:docMkLst>
        <pc:docMk/>
      </pc:docMkLst>
      <pc:sldChg chg="modSp mod">
        <pc:chgData name="Esther Romano Ortega" userId="b59dd4e14c647f9b" providerId="LiveId" clId="{26C32330-219D-4781-BF46-5CB08AE1AD90}" dt="2024-11-20T10:38:46.269" v="7" actId="20577"/>
        <pc:sldMkLst>
          <pc:docMk/>
          <pc:sldMk cId="0" sldId="261"/>
        </pc:sldMkLst>
        <pc:graphicFrameChg chg="mod modGraphic">
          <ac:chgData name="Esther Romano Ortega" userId="b59dd4e14c647f9b" providerId="LiveId" clId="{26C32330-219D-4781-BF46-5CB08AE1AD90}" dt="2024-11-20T10:38:46.269" v="7" actId="20577"/>
          <ac:graphicFrameMkLst>
            <pc:docMk/>
            <pc:sldMk cId="0" sldId="261"/>
            <ac:graphicFrameMk id="123" creationId="{00000000-0000-0000-0000-000000000000}"/>
          </ac:graphicFrameMkLst>
        </pc:graphicFrameChg>
      </pc:sldChg>
      <pc:sldChg chg="modSp">
        <pc:chgData name="Esther Romano Ortega" userId="b59dd4e14c647f9b" providerId="LiveId" clId="{26C32330-219D-4781-BF46-5CB08AE1AD90}" dt="2024-11-20T11:51:03.497" v="17" actId="478"/>
        <pc:sldMkLst>
          <pc:docMk/>
          <pc:sldMk cId="3133650084" sldId="276"/>
        </pc:sldMkLst>
        <pc:graphicFrameChg chg="mod">
          <ac:chgData name="Esther Romano Ortega" userId="b59dd4e14c647f9b" providerId="LiveId" clId="{26C32330-219D-4781-BF46-5CB08AE1AD90}" dt="2024-11-20T11:51:03.497" v="17" actId="478"/>
          <ac:graphicFrameMkLst>
            <pc:docMk/>
            <pc:sldMk cId="3133650084" sldId="276"/>
            <ac:graphicFrameMk id="9" creationId="{5D585F11-C831-5EA1-E874-1E57FCB40574}"/>
          </ac:graphicFrameMkLst>
        </pc:graphicFrameChg>
      </pc:sldChg>
      <pc:sldChg chg="modSp">
        <pc:chgData name="Esther Romano Ortega" userId="b59dd4e14c647f9b" providerId="LiveId" clId="{26C32330-219D-4781-BF46-5CB08AE1AD90}" dt="2024-11-20T11:50:11.681" v="14"/>
        <pc:sldMkLst>
          <pc:docMk/>
          <pc:sldMk cId="2824727998" sldId="277"/>
        </pc:sldMkLst>
        <pc:graphicFrameChg chg="mod">
          <ac:chgData name="Esther Romano Ortega" userId="b59dd4e14c647f9b" providerId="LiveId" clId="{26C32330-219D-4781-BF46-5CB08AE1AD90}" dt="2024-11-20T11:50:11.681" v="14"/>
          <ac:graphicFrameMkLst>
            <pc:docMk/>
            <pc:sldMk cId="2824727998" sldId="277"/>
            <ac:graphicFrameMk id="5" creationId="{8C6757B4-E5A6-1188-86E4-30B397BA61C4}"/>
          </ac:graphicFrameMkLst>
        </pc:graphicFrameChg>
      </pc:sldChg>
      <pc:sldChg chg="modSp">
        <pc:chgData name="Esther Romano Ortega" userId="b59dd4e14c647f9b" providerId="LiveId" clId="{26C32330-219D-4781-BF46-5CB08AE1AD90}" dt="2024-11-20T11:48:13.929" v="13"/>
        <pc:sldMkLst>
          <pc:docMk/>
          <pc:sldMk cId="2513013976" sldId="278"/>
        </pc:sldMkLst>
        <pc:graphicFrameChg chg="mod">
          <ac:chgData name="Esther Romano Ortega" userId="b59dd4e14c647f9b" providerId="LiveId" clId="{26C32330-219D-4781-BF46-5CB08AE1AD90}" dt="2024-11-20T11:48:13.929" v="13"/>
          <ac:graphicFrameMkLst>
            <pc:docMk/>
            <pc:sldMk cId="2513013976" sldId="278"/>
            <ac:graphicFrameMk id="5" creationId="{BBEC9490-6415-9668-7395-7FD67444D26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F03EB-BBA6-4653-9C3B-22B5D1FA9A6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9A779C5-4F29-412F-9D5C-5A0246D8B69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="1" baseline="0" dirty="0">
              <a:solidFill>
                <a:schemeClr val="bg2"/>
              </a:solidFill>
            </a:rPr>
            <a:t>Memoria 2023-2024</a:t>
          </a:r>
          <a:endParaRPr lang="en-US" baseline="0" dirty="0">
            <a:solidFill>
              <a:schemeClr val="bg2"/>
            </a:solidFill>
          </a:endParaRPr>
        </a:p>
      </dgm:t>
    </dgm:pt>
    <dgm:pt modelId="{B6F21178-C3DB-4DE5-A382-AFA903A921DA}" type="parTrans" cxnId="{62102F7C-5823-4EA0-9C51-EE0BBE894569}">
      <dgm:prSet/>
      <dgm:spPr/>
      <dgm:t>
        <a:bodyPr/>
        <a:lstStyle/>
        <a:p>
          <a:endParaRPr lang="en-US"/>
        </a:p>
      </dgm:t>
    </dgm:pt>
    <dgm:pt modelId="{C28EAE10-3814-4695-8809-75B2AFBDB8B0}" type="sibTrans" cxnId="{62102F7C-5823-4EA0-9C51-EE0BBE894569}">
      <dgm:prSet/>
      <dgm:spPr/>
      <dgm:t>
        <a:bodyPr/>
        <a:lstStyle/>
        <a:p>
          <a:endParaRPr lang="en-US"/>
        </a:p>
      </dgm:t>
    </dgm:pt>
    <dgm:pt modelId="{E73BD295-68C5-462C-8710-D74589FCA74E}" type="pres">
      <dgm:prSet presAssocID="{DC8F03EB-BBA6-4653-9C3B-22B5D1FA9A6E}" presName="root" presStyleCnt="0">
        <dgm:presLayoutVars>
          <dgm:dir/>
          <dgm:resizeHandles val="exact"/>
        </dgm:presLayoutVars>
      </dgm:prSet>
      <dgm:spPr/>
    </dgm:pt>
    <dgm:pt modelId="{4095C1E7-0C19-4845-85B0-38D76237E2CA}" type="pres">
      <dgm:prSet presAssocID="{39A779C5-4F29-412F-9D5C-5A0246D8B697}" presName="compNode" presStyleCnt="0"/>
      <dgm:spPr/>
    </dgm:pt>
    <dgm:pt modelId="{EBAFCFF0-4A6B-4E4B-AE49-C50D3B7ECA4F}" type="pres">
      <dgm:prSet presAssocID="{39A779C5-4F29-412F-9D5C-5A0246D8B697}" presName="iconBgRect" presStyleLbl="bgShp" presStyleIdx="0" presStyleCnt="1"/>
      <dgm:spPr/>
    </dgm:pt>
    <dgm:pt modelId="{CDA68C7B-4E5C-473B-A929-23CD24C01B2D}" type="pres">
      <dgm:prSet presAssocID="{39A779C5-4F29-412F-9D5C-5A0246D8B697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D63D201D-D17E-4600-9ED7-1E7BFD46AD61}" type="pres">
      <dgm:prSet presAssocID="{39A779C5-4F29-412F-9D5C-5A0246D8B697}" presName="spaceRect" presStyleCnt="0"/>
      <dgm:spPr/>
    </dgm:pt>
    <dgm:pt modelId="{9171BC9D-ADF9-477F-9AD3-0C9EFCDBF548}" type="pres">
      <dgm:prSet presAssocID="{39A779C5-4F29-412F-9D5C-5A0246D8B697}" presName="textRect" presStyleLbl="revTx" presStyleIdx="0" presStyleCnt="1" custScaleX="155144">
        <dgm:presLayoutVars>
          <dgm:chMax val="1"/>
          <dgm:chPref val="1"/>
        </dgm:presLayoutVars>
      </dgm:prSet>
      <dgm:spPr/>
    </dgm:pt>
  </dgm:ptLst>
  <dgm:cxnLst>
    <dgm:cxn modelId="{62102F7C-5823-4EA0-9C51-EE0BBE894569}" srcId="{DC8F03EB-BBA6-4653-9C3B-22B5D1FA9A6E}" destId="{39A779C5-4F29-412F-9D5C-5A0246D8B697}" srcOrd="0" destOrd="0" parTransId="{B6F21178-C3DB-4DE5-A382-AFA903A921DA}" sibTransId="{C28EAE10-3814-4695-8809-75B2AFBDB8B0}"/>
    <dgm:cxn modelId="{301D1498-A518-4C32-B817-428EB89936DF}" type="presOf" srcId="{DC8F03EB-BBA6-4653-9C3B-22B5D1FA9A6E}" destId="{E73BD295-68C5-462C-8710-D74589FCA74E}" srcOrd="0" destOrd="0" presId="urn:microsoft.com/office/officeart/2018/5/layout/IconCircleLabelList"/>
    <dgm:cxn modelId="{832EE9B6-DD9B-4307-84C9-220F805B02CD}" type="presOf" srcId="{39A779C5-4F29-412F-9D5C-5A0246D8B697}" destId="{9171BC9D-ADF9-477F-9AD3-0C9EFCDBF548}" srcOrd="0" destOrd="0" presId="urn:microsoft.com/office/officeart/2018/5/layout/IconCircleLabelList"/>
    <dgm:cxn modelId="{8FD57FC1-F561-4C9A-B3E0-053333F14E9A}" type="presParOf" srcId="{E73BD295-68C5-462C-8710-D74589FCA74E}" destId="{4095C1E7-0C19-4845-85B0-38D76237E2CA}" srcOrd="0" destOrd="0" presId="urn:microsoft.com/office/officeart/2018/5/layout/IconCircleLabelList"/>
    <dgm:cxn modelId="{9DF0A981-4B48-405F-956A-B56083EDB296}" type="presParOf" srcId="{4095C1E7-0C19-4845-85B0-38D76237E2CA}" destId="{EBAFCFF0-4A6B-4E4B-AE49-C50D3B7ECA4F}" srcOrd="0" destOrd="0" presId="urn:microsoft.com/office/officeart/2018/5/layout/IconCircleLabelList"/>
    <dgm:cxn modelId="{58296C89-F907-4CD6-BAE0-EFD5E793D9C5}" type="presParOf" srcId="{4095C1E7-0C19-4845-85B0-38D76237E2CA}" destId="{CDA68C7B-4E5C-473B-A929-23CD24C01B2D}" srcOrd="1" destOrd="0" presId="urn:microsoft.com/office/officeart/2018/5/layout/IconCircleLabelList"/>
    <dgm:cxn modelId="{CA5D32DF-48A5-485E-BB06-D210AF1C2721}" type="presParOf" srcId="{4095C1E7-0C19-4845-85B0-38D76237E2CA}" destId="{D63D201D-D17E-4600-9ED7-1E7BFD46AD61}" srcOrd="2" destOrd="0" presId="urn:microsoft.com/office/officeart/2018/5/layout/IconCircleLabelList"/>
    <dgm:cxn modelId="{108ECA7C-B6C5-44DB-85A2-87A7BF6A8629}" type="presParOf" srcId="{4095C1E7-0C19-4845-85B0-38D76237E2CA}" destId="{9171BC9D-ADF9-477F-9AD3-0C9EFCDBF54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66132B-30F5-446F-B9C5-7BA4FB8E9A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188E74-28E7-456D-A5CD-883C41863E4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RUEGOS Y PREGUNTAS</a:t>
          </a:r>
          <a:endParaRPr lang="en-US"/>
        </a:p>
      </dgm:t>
    </dgm:pt>
    <dgm:pt modelId="{ABC3DD37-C03B-4B95-8E04-F4AB5438918C}" type="parTrans" cxnId="{1649E620-266F-4D0D-9909-2890A5C8DD2D}">
      <dgm:prSet/>
      <dgm:spPr/>
      <dgm:t>
        <a:bodyPr/>
        <a:lstStyle/>
        <a:p>
          <a:endParaRPr lang="en-US"/>
        </a:p>
      </dgm:t>
    </dgm:pt>
    <dgm:pt modelId="{48A6CF62-85C3-4735-9F99-2095164C089A}" type="sibTrans" cxnId="{1649E620-266F-4D0D-9909-2890A5C8DD2D}">
      <dgm:prSet/>
      <dgm:spPr/>
      <dgm:t>
        <a:bodyPr/>
        <a:lstStyle/>
        <a:p>
          <a:endParaRPr lang="en-US"/>
        </a:p>
      </dgm:t>
    </dgm:pt>
    <dgm:pt modelId="{70125AB1-A3CD-4F80-B22F-0A10A9EE350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GRACIAS POR ASISTIR</a:t>
          </a:r>
          <a:endParaRPr lang="en-US"/>
        </a:p>
      </dgm:t>
    </dgm:pt>
    <dgm:pt modelId="{6B63C9DC-74F7-4FC4-993A-31A93B5333A9}" type="parTrans" cxnId="{9FF610EB-6CB0-4E1E-BE42-9576C5BF443A}">
      <dgm:prSet/>
      <dgm:spPr/>
      <dgm:t>
        <a:bodyPr/>
        <a:lstStyle/>
        <a:p>
          <a:endParaRPr lang="en-US"/>
        </a:p>
      </dgm:t>
    </dgm:pt>
    <dgm:pt modelId="{84E79F04-2B80-4FF7-95C4-F1910E723D93}" type="sibTrans" cxnId="{9FF610EB-6CB0-4E1E-BE42-9576C5BF443A}">
      <dgm:prSet/>
      <dgm:spPr/>
      <dgm:t>
        <a:bodyPr/>
        <a:lstStyle/>
        <a:p>
          <a:endParaRPr lang="en-US"/>
        </a:p>
      </dgm:t>
    </dgm:pt>
    <dgm:pt modelId="{D86670C8-2FAA-4311-AFC4-07030942E05B}" type="pres">
      <dgm:prSet presAssocID="{E066132B-30F5-446F-B9C5-7BA4FB8E9ACC}" presName="root" presStyleCnt="0">
        <dgm:presLayoutVars>
          <dgm:dir/>
          <dgm:resizeHandles val="exact"/>
        </dgm:presLayoutVars>
      </dgm:prSet>
      <dgm:spPr/>
    </dgm:pt>
    <dgm:pt modelId="{106B4CDA-374F-4D7A-B8E0-9B654BCEE05C}" type="pres">
      <dgm:prSet presAssocID="{2E188E74-28E7-456D-A5CD-883C41863E41}" presName="compNode" presStyleCnt="0"/>
      <dgm:spPr/>
    </dgm:pt>
    <dgm:pt modelId="{19D29E0D-81AB-4448-873F-CAE5CF1FA931}" type="pres">
      <dgm:prSet presAssocID="{2E188E74-28E7-456D-A5CD-883C41863E41}" presName="bgRect" presStyleLbl="bgShp" presStyleIdx="0" presStyleCnt="2"/>
      <dgm:spPr/>
    </dgm:pt>
    <dgm:pt modelId="{E810EB95-3CF0-4B2F-94E2-7FF5C1827839}" type="pres">
      <dgm:prSet presAssocID="{2E188E74-28E7-456D-A5CD-883C41863E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E6ABCBF-9986-430F-B753-110EE9786716}" type="pres">
      <dgm:prSet presAssocID="{2E188E74-28E7-456D-A5CD-883C41863E41}" presName="spaceRect" presStyleCnt="0"/>
      <dgm:spPr/>
    </dgm:pt>
    <dgm:pt modelId="{4F93C46E-578D-4AAD-9166-87A02995CBB9}" type="pres">
      <dgm:prSet presAssocID="{2E188E74-28E7-456D-A5CD-883C41863E41}" presName="parTx" presStyleLbl="revTx" presStyleIdx="0" presStyleCnt="2">
        <dgm:presLayoutVars>
          <dgm:chMax val="0"/>
          <dgm:chPref val="0"/>
        </dgm:presLayoutVars>
      </dgm:prSet>
      <dgm:spPr/>
    </dgm:pt>
    <dgm:pt modelId="{18E3EDAB-9003-4CEA-A511-1A5B013B500C}" type="pres">
      <dgm:prSet presAssocID="{48A6CF62-85C3-4735-9F99-2095164C089A}" presName="sibTrans" presStyleCnt="0"/>
      <dgm:spPr/>
    </dgm:pt>
    <dgm:pt modelId="{68B223B0-99EC-44D4-B3A8-6224B15DE8ED}" type="pres">
      <dgm:prSet presAssocID="{70125AB1-A3CD-4F80-B22F-0A10A9EE3503}" presName="compNode" presStyleCnt="0"/>
      <dgm:spPr/>
    </dgm:pt>
    <dgm:pt modelId="{C672EFA0-B93C-494E-BB1E-B1D9CD66CA28}" type="pres">
      <dgm:prSet presAssocID="{70125AB1-A3CD-4F80-B22F-0A10A9EE3503}" presName="bgRect" presStyleLbl="bgShp" presStyleIdx="1" presStyleCnt="2"/>
      <dgm:spPr/>
    </dgm:pt>
    <dgm:pt modelId="{48BC2D15-E461-4AD0-8EFD-F4AB489D7AA5}" type="pres">
      <dgm:prSet presAssocID="{70125AB1-A3CD-4F80-B22F-0A10A9EE350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BB86EF3-42C7-40E0-A1BE-F3FB3E8091F8}" type="pres">
      <dgm:prSet presAssocID="{70125AB1-A3CD-4F80-B22F-0A10A9EE3503}" presName="spaceRect" presStyleCnt="0"/>
      <dgm:spPr/>
    </dgm:pt>
    <dgm:pt modelId="{D604EC13-6028-4813-B8FE-DF14C4529045}" type="pres">
      <dgm:prSet presAssocID="{70125AB1-A3CD-4F80-B22F-0A10A9EE350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649E620-266F-4D0D-9909-2890A5C8DD2D}" srcId="{E066132B-30F5-446F-B9C5-7BA4FB8E9ACC}" destId="{2E188E74-28E7-456D-A5CD-883C41863E41}" srcOrd="0" destOrd="0" parTransId="{ABC3DD37-C03B-4B95-8E04-F4AB5438918C}" sibTransId="{48A6CF62-85C3-4735-9F99-2095164C089A}"/>
    <dgm:cxn modelId="{46378763-2DF6-41E1-80F5-4D603AE17A3C}" type="presOf" srcId="{E066132B-30F5-446F-B9C5-7BA4FB8E9ACC}" destId="{D86670C8-2FAA-4311-AFC4-07030942E05B}" srcOrd="0" destOrd="0" presId="urn:microsoft.com/office/officeart/2018/2/layout/IconVerticalSolidList"/>
    <dgm:cxn modelId="{164166C4-8082-4523-BC4E-6BBAA004C053}" type="presOf" srcId="{2E188E74-28E7-456D-A5CD-883C41863E41}" destId="{4F93C46E-578D-4AAD-9166-87A02995CBB9}" srcOrd="0" destOrd="0" presId="urn:microsoft.com/office/officeart/2018/2/layout/IconVerticalSolidList"/>
    <dgm:cxn modelId="{FD5C39D7-BBFA-44CB-897C-753F3861CDBE}" type="presOf" srcId="{70125AB1-A3CD-4F80-B22F-0A10A9EE3503}" destId="{D604EC13-6028-4813-B8FE-DF14C4529045}" srcOrd="0" destOrd="0" presId="urn:microsoft.com/office/officeart/2018/2/layout/IconVerticalSolidList"/>
    <dgm:cxn modelId="{9FF610EB-6CB0-4E1E-BE42-9576C5BF443A}" srcId="{E066132B-30F5-446F-B9C5-7BA4FB8E9ACC}" destId="{70125AB1-A3CD-4F80-B22F-0A10A9EE3503}" srcOrd="1" destOrd="0" parTransId="{6B63C9DC-74F7-4FC4-993A-31A93B5333A9}" sibTransId="{84E79F04-2B80-4FF7-95C4-F1910E723D93}"/>
    <dgm:cxn modelId="{8FF89CEA-47CB-48F0-BBF8-32F91D4D04BF}" type="presParOf" srcId="{D86670C8-2FAA-4311-AFC4-07030942E05B}" destId="{106B4CDA-374F-4D7A-B8E0-9B654BCEE05C}" srcOrd="0" destOrd="0" presId="urn:microsoft.com/office/officeart/2018/2/layout/IconVerticalSolidList"/>
    <dgm:cxn modelId="{40FA3342-41C9-457A-A2D3-56D8A698C820}" type="presParOf" srcId="{106B4CDA-374F-4D7A-B8E0-9B654BCEE05C}" destId="{19D29E0D-81AB-4448-873F-CAE5CF1FA931}" srcOrd="0" destOrd="0" presId="urn:microsoft.com/office/officeart/2018/2/layout/IconVerticalSolidList"/>
    <dgm:cxn modelId="{B344E705-C364-42ED-87CD-750E912C0316}" type="presParOf" srcId="{106B4CDA-374F-4D7A-B8E0-9B654BCEE05C}" destId="{E810EB95-3CF0-4B2F-94E2-7FF5C1827839}" srcOrd="1" destOrd="0" presId="urn:microsoft.com/office/officeart/2018/2/layout/IconVerticalSolidList"/>
    <dgm:cxn modelId="{9FFC9A15-A969-4E65-A9C0-C8408702EE66}" type="presParOf" srcId="{106B4CDA-374F-4D7A-B8E0-9B654BCEE05C}" destId="{6E6ABCBF-9986-430F-B753-110EE9786716}" srcOrd="2" destOrd="0" presId="urn:microsoft.com/office/officeart/2018/2/layout/IconVerticalSolidList"/>
    <dgm:cxn modelId="{C139F246-FD38-409B-96BE-F4EF935F630D}" type="presParOf" srcId="{106B4CDA-374F-4D7A-B8E0-9B654BCEE05C}" destId="{4F93C46E-578D-4AAD-9166-87A02995CBB9}" srcOrd="3" destOrd="0" presId="urn:microsoft.com/office/officeart/2018/2/layout/IconVerticalSolidList"/>
    <dgm:cxn modelId="{7C56AF05-B90D-4548-B892-5562F2522777}" type="presParOf" srcId="{D86670C8-2FAA-4311-AFC4-07030942E05B}" destId="{18E3EDAB-9003-4CEA-A511-1A5B013B500C}" srcOrd="1" destOrd="0" presId="urn:microsoft.com/office/officeart/2018/2/layout/IconVerticalSolidList"/>
    <dgm:cxn modelId="{E38589A1-4D79-4D37-A98C-3B38FCC9B1C0}" type="presParOf" srcId="{D86670C8-2FAA-4311-AFC4-07030942E05B}" destId="{68B223B0-99EC-44D4-B3A8-6224B15DE8ED}" srcOrd="2" destOrd="0" presId="urn:microsoft.com/office/officeart/2018/2/layout/IconVerticalSolidList"/>
    <dgm:cxn modelId="{34C243A4-135F-4B76-84E8-CC29AE0A1B33}" type="presParOf" srcId="{68B223B0-99EC-44D4-B3A8-6224B15DE8ED}" destId="{C672EFA0-B93C-494E-BB1E-B1D9CD66CA28}" srcOrd="0" destOrd="0" presId="urn:microsoft.com/office/officeart/2018/2/layout/IconVerticalSolidList"/>
    <dgm:cxn modelId="{9B0EFAD2-8C4F-40D8-A717-134522513EB9}" type="presParOf" srcId="{68B223B0-99EC-44D4-B3A8-6224B15DE8ED}" destId="{48BC2D15-E461-4AD0-8EFD-F4AB489D7AA5}" srcOrd="1" destOrd="0" presId="urn:microsoft.com/office/officeart/2018/2/layout/IconVerticalSolidList"/>
    <dgm:cxn modelId="{97688B31-FFD8-4392-98A3-FD34C06F19B8}" type="presParOf" srcId="{68B223B0-99EC-44D4-B3A8-6224B15DE8ED}" destId="{CBB86EF3-42C7-40E0-A1BE-F3FB3E8091F8}" srcOrd="2" destOrd="0" presId="urn:microsoft.com/office/officeart/2018/2/layout/IconVerticalSolidList"/>
    <dgm:cxn modelId="{422D329F-841F-425D-AB16-A7D327FB7C45}" type="presParOf" srcId="{68B223B0-99EC-44D4-B3A8-6224B15DE8ED}" destId="{D604EC13-6028-4813-B8FE-DF14C45290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2DEC8-D2A6-4917-AA4A-72CB0D56A59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68F0DF-9178-47CE-A590-020140B94C73}">
      <dgm:prSet/>
      <dgm:spPr/>
      <dgm:t>
        <a:bodyPr/>
        <a:lstStyle/>
        <a:p>
          <a:r>
            <a:rPr lang="es-ES" b="0" i="0" dirty="0"/>
            <a:t>Actividades relacionadas con la graduación</a:t>
          </a:r>
          <a:endParaRPr lang="es-ES" dirty="0"/>
        </a:p>
      </dgm:t>
    </dgm:pt>
    <dgm:pt modelId="{6BBE8B2D-932E-4F96-AC81-F74F7CE3AE33}" type="parTrans" cxnId="{172ECE4B-079D-4F11-9642-31C43A617030}">
      <dgm:prSet/>
      <dgm:spPr/>
      <dgm:t>
        <a:bodyPr/>
        <a:lstStyle/>
        <a:p>
          <a:endParaRPr lang="es-ES"/>
        </a:p>
      </dgm:t>
    </dgm:pt>
    <dgm:pt modelId="{88F5F524-E3ED-4425-ADB1-BD291FC11A1B}" type="sibTrans" cxnId="{172ECE4B-079D-4F11-9642-31C43A617030}">
      <dgm:prSet/>
      <dgm:spPr/>
      <dgm:t>
        <a:bodyPr/>
        <a:lstStyle/>
        <a:p>
          <a:endParaRPr lang="es-ES"/>
        </a:p>
      </dgm:t>
    </dgm:pt>
    <dgm:pt modelId="{2266D972-AE13-4036-96C5-B6401FDC4F00}">
      <dgm:prSet/>
      <dgm:spPr/>
      <dgm:t>
        <a:bodyPr/>
        <a:lstStyle/>
        <a:p>
          <a:r>
            <a:rPr lang="es-ES" b="0" i="0"/>
            <a:t>Promoción de actividades deportivas</a:t>
          </a:r>
          <a:endParaRPr lang="es-ES"/>
        </a:p>
      </dgm:t>
    </dgm:pt>
    <dgm:pt modelId="{4E6D8630-A864-4B98-855D-31A16E3C8D72}" type="parTrans" cxnId="{F79D11C9-262A-4EB2-802E-976CDD965F9A}">
      <dgm:prSet/>
      <dgm:spPr/>
      <dgm:t>
        <a:bodyPr/>
        <a:lstStyle/>
        <a:p>
          <a:endParaRPr lang="es-ES"/>
        </a:p>
      </dgm:t>
    </dgm:pt>
    <dgm:pt modelId="{37DC82B6-F4D0-49AF-ACE6-F3F52FB7AB1D}" type="sibTrans" cxnId="{F79D11C9-262A-4EB2-802E-976CDD965F9A}">
      <dgm:prSet/>
      <dgm:spPr/>
      <dgm:t>
        <a:bodyPr/>
        <a:lstStyle/>
        <a:p>
          <a:endParaRPr lang="es-ES"/>
        </a:p>
      </dgm:t>
    </dgm:pt>
    <dgm:pt modelId="{55C0A33D-6652-458B-95F0-763329AE695E}">
      <dgm:prSet/>
      <dgm:spPr/>
      <dgm:t>
        <a:bodyPr/>
        <a:lstStyle/>
        <a:p>
          <a:r>
            <a:rPr lang="es-ES" b="0" i="0"/>
            <a:t>Promoción de actividades artísticas y científicas</a:t>
          </a:r>
          <a:endParaRPr lang="es-ES"/>
        </a:p>
      </dgm:t>
    </dgm:pt>
    <dgm:pt modelId="{A95B1476-03A3-42E8-A51E-B2A6C1A9EC18}" type="parTrans" cxnId="{A4625FB5-FED7-49CA-9DAE-28AFA7222FFE}">
      <dgm:prSet/>
      <dgm:spPr/>
      <dgm:t>
        <a:bodyPr/>
        <a:lstStyle/>
        <a:p>
          <a:endParaRPr lang="es-ES"/>
        </a:p>
      </dgm:t>
    </dgm:pt>
    <dgm:pt modelId="{81BA164F-248A-43AB-8E9A-B535917BA3ED}" type="sibTrans" cxnId="{A4625FB5-FED7-49CA-9DAE-28AFA7222FFE}">
      <dgm:prSet/>
      <dgm:spPr/>
      <dgm:t>
        <a:bodyPr/>
        <a:lstStyle/>
        <a:p>
          <a:endParaRPr lang="es-ES"/>
        </a:p>
      </dgm:t>
    </dgm:pt>
    <dgm:pt modelId="{D4B239A6-75F7-4CCA-9446-2C906315617D}">
      <dgm:prSet/>
      <dgm:spPr/>
      <dgm:t>
        <a:bodyPr/>
        <a:lstStyle/>
        <a:p>
          <a:r>
            <a:rPr lang="es-ES" b="0" i="0"/>
            <a:t>Actividades de colaboración con diferentes estamentos de la Comunidad Educativa</a:t>
          </a:r>
          <a:endParaRPr lang="es-ES"/>
        </a:p>
      </dgm:t>
    </dgm:pt>
    <dgm:pt modelId="{956256F8-D6F8-44CD-9408-85A70366CC0E}" type="parTrans" cxnId="{85D2C37E-0BF6-4BDD-AD2D-8BD21E7EA099}">
      <dgm:prSet/>
      <dgm:spPr/>
      <dgm:t>
        <a:bodyPr/>
        <a:lstStyle/>
        <a:p>
          <a:endParaRPr lang="es-ES"/>
        </a:p>
      </dgm:t>
    </dgm:pt>
    <dgm:pt modelId="{CE5EA53E-BB50-45A9-986F-944E8EEA9134}" type="sibTrans" cxnId="{85D2C37E-0BF6-4BDD-AD2D-8BD21E7EA099}">
      <dgm:prSet/>
      <dgm:spPr/>
      <dgm:t>
        <a:bodyPr/>
        <a:lstStyle/>
        <a:p>
          <a:endParaRPr lang="es-ES"/>
        </a:p>
      </dgm:t>
    </dgm:pt>
    <dgm:pt modelId="{4F01283D-BEC9-4840-BD14-0983453F2163}" type="pres">
      <dgm:prSet presAssocID="{82E2DEC8-D2A6-4917-AA4A-72CB0D56A59F}" presName="matrix" presStyleCnt="0">
        <dgm:presLayoutVars>
          <dgm:chMax val="1"/>
          <dgm:dir/>
          <dgm:resizeHandles val="exact"/>
        </dgm:presLayoutVars>
      </dgm:prSet>
      <dgm:spPr/>
    </dgm:pt>
    <dgm:pt modelId="{F405C7F6-209E-4F9C-91B8-356F2AB6B6C5}" type="pres">
      <dgm:prSet presAssocID="{82E2DEC8-D2A6-4917-AA4A-72CB0D56A59F}" presName="diamond" presStyleLbl="bgShp" presStyleIdx="0" presStyleCnt="1"/>
      <dgm:spPr/>
    </dgm:pt>
    <dgm:pt modelId="{6BBDD1FC-6496-410E-888D-425ADE5D0B6D}" type="pres">
      <dgm:prSet presAssocID="{82E2DEC8-D2A6-4917-AA4A-72CB0D56A59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C284E7-E562-407F-A644-D6B5551CD10F}" type="pres">
      <dgm:prSet presAssocID="{82E2DEC8-D2A6-4917-AA4A-72CB0D56A59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AA5718B-A7C8-45FC-9FA2-3E9839EE30EF}" type="pres">
      <dgm:prSet presAssocID="{82E2DEC8-D2A6-4917-AA4A-72CB0D56A59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6560BED-09A9-4453-A0BC-17ADC9C88D78}" type="pres">
      <dgm:prSet presAssocID="{82E2DEC8-D2A6-4917-AA4A-72CB0D56A59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075A28-822B-494F-BA54-2CB0DA5B10B0}" type="presOf" srcId="{2266D972-AE13-4036-96C5-B6401FDC4F00}" destId="{F5C284E7-E562-407F-A644-D6B5551CD10F}" srcOrd="0" destOrd="0" presId="urn:microsoft.com/office/officeart/2005/8/layout/matrix3"/>
    <dgm:cxn modelId="{EE01A83B-99F1-4AC4-860F-4805D4A787AF}" type="presOf" srcId="{8F68F0DF-9178-47CE-A590-020140B94C73}" destId="{6BBDD1FC-6496-410E-888D-425ADE5D0B6D}" srcOrd="0" destOrd="0" presId="urn:microsoft.com/office/officeart/2005/8/layout/matrix3"/>
    <dgm:cxn modelId="{172ECE4B-079D-4F11-9642-31C43A617030}" srcId="{82E2DEC8-D2A6-4917-AA4A-72CB0D56A59F}" destId="{8F68F0DF-9178-47CE-A590-020140B94C73}" srcOrd="0" destOrd="0" parTransId="{6BBE8B2D-932E-4F96-AC81-F74F7CE3AE33}" sibTransId="{88F5F524-E3ED-4425-ADB1-BD291FC11A1B}"/>
    <dgm:cxn modelId="{85D2C37E-0BF6-4BDD-AD2D-8BD21E7EA099}" srcId="{82E2DEC8-D2A6-4917-AA4A-72CB0D56A59F}" destId="{D4B239A6-75F7-4CCA-9446-2C906315617D}" srcOrd="3" destOrd="0" parTransId="{956256F8-D6F8-44CD-9408-85A70366CC0E}" sibTransId="{CE5EA53E-BB50-45A9-986F-944E8EEA9134}"/>
    <dgm:cxn modelId="{D4FED47E-F47C-4AD2-B148-993F090CC99B}" type="presOf" srcId="{82E2DEC8-D2A6-4917-AA4A-72CB0D56A59F}" destId="{4F01283D-BEC9-4840-BD14-0983453F2163}" srcOrd="0" destOrd="0" presId="urn:microsoft.com/office/officeart/2005/8/layout/matrix3"/>
    <dgm:cxn modelId="{A4625FB5-FED7-49CA-9DAE-28AFA7222FFE}" srcId="{82E2DEC8-D2A6-4917-AA4A-72CB0D56A59F}" destId="{55C0A33D-6652-458B-95F0-763329AE695E}" srcOrd="2" destOrd="0" parTransId="{A95B1476-03A3-42E8-A51E-B2A6C1A9EC18}" sibTransId="{81BA164F-248A-43AB-8E9A-B535917BA3ED}"/>
    <dgm:cxn modelId="{F79D11C9-262A-4EB2-802E-976CDD965F9A}" srcId="{82E2DEC8-D2A6-4917-AA4A-72CB0D56A59F}" destId="{2266D972-AE13-4036-96C5-B6401FDC4F00}" srcOrd="1" destOrd="0" parTransId="{4E6D8630-A864-4B98-855D-31A16E3C8D72}" sibTransId="{37DC82B6-F4D0-49AF-ACE6-F3F52FB7AB1D}"/>
    <dgm:cxn modelId="{0E43EDE7-7782-4356-912D-3B88B2E7DF73}" type="presOf" srcId="{55C0A33D-6652-458B-95F0-763329AE695E}" destId="{BAA5718B-A7C8-45FC-9FA2-3E9839EE30EF}" srcOrd="0" destOrd="0" presId="urn:microsoft.com/office/officeart/2005/8/layout/matrix3"/>
    <dgm:cxn modelId="{7AEB60FF-FF96-49FC-8EB8-06D6D5D00BF1}" type="presOf" srcId="{D4B239A6-75F7-4CCA-9446-2C906315617D}" destId="{56560BED-09A9-4453-A0BC-17ADC9C88D78}" srcOrd="0" destOrd="0" presId="urn:microsoft.com/office/officeart/2005/8/layout/matrix3"/>
    <dgm:cxn modelId="{A8DB93EC-04DA-4C0F-A8BB-48AF608655A3}" type="presParOf" srcId="{4F01283D-BEC9-4840-BD14-0983453F2163}" destId="{F405C7F6-209E-4F9C-91B8-356F2AB6B6C5}" srcOrd="0" destOrd="0" presId="urn:microsoft.com/office/officeart/2005/8/layout/matrix3"/>
    <dgm:cxn modelId="{3CFFFBBA-4327-43D3-94D8-E87A89BD7896}" type="presParOf" srcId="{4F01283D-BEC9-4840-BD14-0983453F2163}" destId="{6BBDD1FC-6496-410E-888D-425ADE5D0B6D}" srcOrd="1" destOrd="0" presId="urn:microsoft.com/office/officeart/2005/8/layout/matrix3"/>
    <dgm:cxn modelId="{341EFDAE-C6E9-46F9-B7EB-D8FC0F2BE886}" type="presParOf" srcId="{4F01283D-BEC9-4840-BD14-0983453F2163}" destId="{F5C284E7-E562-407F-A644-D6B5551CD10F}" srcOrd="2" destOrd="0" presId="urn:microsoft.com/office/officeart/2005/8/layout/matrix3"/>
    <dgm:cxn modelId="{097F7A1D-211C-46DC-BF93-FAD480CF7CB2}" type="presParOf" srcId="{4F01283D-BEC9-4840-BD14-0983453F2163}" destId="{BAA5718B-A7C8-45FC-9FA2-3E9839EE30EF}" srcOrd="3" destOrd="0" presId="urn:microsoft.com/office/officeart/2005/8/layout/matrix3"/>
    <dgm:cxn modelId="{2A2C0DD4-71FE-4246-9BA1-3A3CF84021B4}" type="presParOf" srcId="{4F01283D-BEC9-4840-BD14-0983453F2163}" destId="{56560BED-09A9-4453-A0BC-17ADC9C88D7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7ED144-44C0-4AB1-9AFD-D685925BAC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2DF8C7-C524-46E9-8D13-8445DC10339B}">
      <dgm:prSet custT="1"/>
      <dgm:spPr/>
      <dgm:t>
        <a:bodyPr/>
        <a:lstStyle/>
        <a:p>
          <a:r>
            <a:rPr lang="es-ES" sz="1800" b="0" i="0" dirty="0"/>
            <a:t>Fútbol</a:t>
          </a:r>
          <a:endParaRPr lang="es-ES" sz="1800" dirty="0"/>
        </a:p>
      </dgm:t>
    </dgm:pt>
    <dgm:pt modelId="{A71FC377-8C2E-40B8-A945-6FE3F013D92A}" type="parTrans" cxnId="{58CDA08D-5B15-4447-BAB4-88C4653E2548}">
      <dgm:prSet/>
      <dgm:spPr/>
      <dgm:t>
        <a:bodyPr/>
        <a:lstStyle/>
        <a:p>
          <a:endParaRPr lang="es-ES" sz="1800"/>
        </a:p>
      </dgm:t>
    </dgm:pt>
    <dgm:pt modelId="{29924C07-0702-486F-9D89-90639EFC8155}" type="sibTrans" cxnId="{58CDA08D-5B15-4447-BAB4-88C4653E2548}">
      <dgm:prSet/>
      <dgm:spPr/>
      <dgm:t>
        <a:bodyPr/>
        <a:lstStyle/>
        <a:p>
          <a:endParaRPr lang="es-ES" sz="1800"/>
        </a:p>
      </dgm:t>
    </dgm:pt>
    <dgm:pt modelId="{7BA72411-C281-4144-AB6F-5BFDEA66BE8F}">
      <dgm:prSet custT="1"/>
      <dgm:spPr/>
      <dgm:t>
        <a:bodyPr/>
        <a:lstStyle/>
        <a:p>
          <a:r>
            <a:rPr lang="es-ES" sz="1800" b="0" i="0" dirty="0"/>
            <a:t>Baloncesto</a:t>
          </a:r>
          <a:endParaRPr lang="es-ES" sz="1800" dirty="0"/>
        </a:p>
      </dgm:t>
    </dgm:pt>
    <dgm:pt modelId="{DB9CE6B5-FC4A-4B32-8F53-19A8B69D9AAA}" type="parTrans" cxnId="{1F6B82C0-9917-475E-9F4A-55200E3EDE81}">
      <dgm:prSet/>
      <dgm:spPr/>
      <dgm:t>
        <a:bodyPr/>
        <a:lstStyle/>
        <a:p>
          <a:endParaRPr lang="es-ES" sz="1800"/>
        </a:p>
      </dgm:t>
    </dgm:pt>
    <dgm:pt modelId="{84CD0FDF-EFB4-4710-BD9F-AB63EA04E05E}" type="sibTrans" cxnId="{1F6B82C0-9917-475E-9F4A-55200E3EDE81}">
      <dgm:prSet/>
      <dgm:spPr/>
      <dgm:t>
        <a:bodyPr/>
        <a:lstStyle/>
        <a:p>
          <a:endParaRPr lang="es-ES" sz="1800"/>
        </a:p>
      </dgm:t>
    </dgm:pt>
    <dgm:pt modelId="{93F412F3-07C8-4D36-AB7D-F1182FB87F16}">
      <dgm:prSet custT="1"/>
      <dgm:spPr/>
      <dgm:t>
        <a:bodyPr/>
        <a:lstStyle/>
        <a:p>
          <a:r>
            <a:rPr lang="es-ES" sz="1800" b="0" i="0" dirty="0"/>
            <a:t>Voleibol</a:t>
          </a:r>
          <a:endParaRPr lang="es-ES" sz="1800" dirty="0"/>
        </a:p>
      </dgm:t>
    </dgm:pt>
    <dgm:pt modelId="{A57A5E55-0589-4AEB-8A73-EFD3A45F25FF}" type="parTrans" cxnId="{44E6553B-EE4E-464E-A9D0-1F53ECFD2499}">
      <dgm:prSet/>
      <dgm:spPr/>
      <dgm:t>
        <a:bodyPr/>
        <a:lstStyle/>
        <a:p>
          <a:endParaRPr lang="es-ES" sz="1800"/>
        </a:p>
      </dgm:t>
    </dgm:pt>
    <dgm:pt modelId="{DC34D53C-3C42-4DEB-8140-B96DFBDE4A7F}" type="sibTrans" cxnId="{44E6553B-EE4E-464E-A9D0-1F53ECFD2499}">
      <dgm:prSet/>
      <dgm:spPr/>
      <dgm:t>
        <a:bodyPr/>
        <a:lstStyle/>
        <a:p>
          <a:endParaRPr lang="es-ES" sz="1800"/>
        </a:p>
      </dgm:t>
    </dgm:pt>
    <dgm:pt modelId="{0C33C459-97CB-450A-9638-1C88D2277291}">
      <dgm:prSet custT="1"/>
      <dgm:spPr/>
      <dgm:t>
        <a:bodyPr/>
        <a:lstStyle/>
        <a:p>
          <a:r>
            <a:rPr lang="es-ES" sz="1800"/>
            <a:t>Hip hop</a:t>
          </a:r>
          <a:endParaRPr lang="es-ES" sz="1800" dirty="0"/>
        </a:p>
      </dgm:t>
    </dgm:pt>
    <dgm:pt modelId="{673D48A3-BB7F-4CB1-BF35-9F20B62ECCA5}" type="parTrans" cxnId="{361E16D7-E107-4986-B75B-516388A1FFF8}">
      <dgm:prSet/>
      <dgm:spPr/>
      <dgm:t>
        <a:bodyPr/>
        <a:lstStyle/>
        <a:p>
          <a:endParaRPr lang="es-ES"/>
        </a:p>
      </dgm:t>
    </dgm:pt>
    <dgm:pt modelId="{DB9C17E5-C490-4BA0-A2ED-59FEDD9E7DDF}" type="sibTrans" cxnId="{361E16D7-E107-4986-B75B-516388A1FFF8}">
      <dgm:prSet/>
      <dgm:spPr/>
      <dgm:t>
        <a:bodyPr/>
        <a:lstStyle/>
        <a:p>
          <a:endParaRPr lang="es-ES"/>
        </a:p>
      </dgm:t>
    </dgm:pt>
    <dgm:pt modelId="{C95FEE48-73DA-44DF-8FCD-5A5204D43BBA}" type="pres">
      <dgm:prSet presAssocID="{BB7ED144-44C0-4AB1-9AFD-D685925BAC74}" presName="linear" presStyleCnt="0">
        <dgm:presLayoutVars>
          <dgm:animLvl val="lvl"/>
          <dgm:resizeHandles val="exact"/>
        </dgm:presLayoutVars>
      </dgm:prSet>
      <dgm:spPr/>
    </dgm:pt>
    <dgm:pt modelId="{9E3BBC6A-587C-4375-BA43-8C4847154D1E}" type="pres">
      <dgm:prSet presAssocID="{BE2DF8C7-C524-46E9-8D13-8445DC10339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85D50B7-818E-45F9-AD8C-37AD3E19A5E5}" type="pres">
      <dgm:prSet presAssocID="{29924C07-0702-486F-9D89-90639EFC8155}" presName="spacer" presStyleCnt="0"/>
      <dgm:spPr/>
    </dgm:pt>
    <dgm:pt modelId="{3407317D-DFCB-4C3B-B919-B447E6980BAE}" type="pres">
      <dgm:prSet presAssocID="{7BA72411-C281-4144-AB6F-5BFDEA66BE8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847490-783D-4E2F-830B-6F44B80030F7}" type="pres">
      <dgm:prSet presAssocID="{84CD0FDF-EFB4-4710-BD9F-AB63EA04E05E}" presName="spacer" presStyleCnt="0"/>
      <dgm:spPr/>
    </dgm:pt>
    <dgm:pt modelId="{9E8185CC-E278-421F-872B-B7B33B6936FA}" type="pres">
      <dgm:prSet presAssocID="{93F412F3-07C8-4D36-AB7D-F1182FB87F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D4170A-39FA-4DE3-B8DC-1E0317172111}" type="pres">
      <dgm:prSet presAssocID="{DC34D53C-3C42-4DEB-8140-B96DFBDE4A7F}" presName="spacer" presStyleCnt="0"/>
      <dgm:spPr/>
    </dgm:pt>
    <dgm:pt modelId="{91C331CF-5A3F-4E2D-9DDB-31BB6496B233}" type="pres">
      <dgm:prSet presAssocID="{0C33C459-97CB-450A-9638-1C88D227729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FAA009-601F-42A1-A64B-A84486CC9D47}" type="presOf" srcId="{BB7ED144-44C0-4AB1-9AFD-D685925BAC74}" destId="{C95FEE48-73DA-44DF-8FCD-5A5204D43BBA}" srcOrd="0" destOrd="0" presId="urn:microsoft.com/office/officeart/2005/8/layout/vList2"/>
    <dgm:cxn modelId="{44E6553B-EE4E-464E-A9D0-1F53ECFD2499}" srcId="{BB7ED144-44C0-4AB1-9AFD-D685925BAC74}" destId="{93F412F3-07C8-4D36-AB7D-F1182FB87F16}" srcOrd="2" destOrd="0" parTransId="{A57A5E55-0589-4AEB-8A73-EFD3A45F25FF}" sibTransId="{DC34D53C-3C42-4DEB-8140-B96DFBDE4A7F}"/>
    <dgm:cxn modelId="{19F14D80-ABE4-4CCE-8BCE-F29BFA9003A9}" type="presOf" srcId="{7BA72411-C281-4144-AB6F-5BFDEA66BE8F}" destId="{3407317D-DFCB-4C3B-B919-B447E6980BAE}" srcOrd="0" destOrd="0" presId="urn:microsoft.com/office/officeart/2005/8/layout/vList2"/>
    <dgm:cxn modelId="{58CDA08D-5B15-4447-BAB4-88C4653E2548}" srcId="{BB7ED144-44C0-4AB1-9AFD-D685925BAC74}" destId="{BE2DF8C7-C524-46E9-8D13-8445DC10339B}" srcOrd="0" destOrd="0" parTransId="{A71FC377-8C2E-40B8-A945-6FE3F013D92A}" sibTransId="{29924C07-0702-486F-9D89-90639EFC8155}"/>
    <dgm:cxn modelId="{1F6B82C0-9917-475E-9F4A-55200E3EDE81}" srcId="{BB7ED144-44C0-4AB1-9AFD-D685925BAC74}" destId="{7BA72411-C281-4144-AB6F-5BFDEA66BE8F}" srcOrd="1" destOrd="0" parTransId="{DB9CE6B5-FC4A-4B32-8F53-19A8B69D9AAA}" sibTransId="{84CD0FDF-EFB4-4710-BD9F-AB63EA04E05E}"/>
    <dgm:cxn modelId="{14F0C9CA-E0D5-48A3-862E-D52631390E6B}" type="presOf" srcId="{93F412F3-07C8-4D36-AB7D-F1182FB87F16}" destId="{9E8185CC-E278-421F-872B-B7B33B6936FA}" srcOrd="0" destOrd="0" presId="urn:microsoft.com/office/officeart/2005/8/layout/vList2"/>
    <dgm:cxn modelId="{8EB1FDD1-A6F4-4BE7-875B-552C52746DF0}" type="presOf" srcId="{BE2DF8C7-C524-46E9-8D13-8445DC10339B}" destId="{9E3BBC6A-587C-4375-BA43-8C4847154D1E}" srcOrd="0" destOrd="0" presId="urn:microsoft.com/office/officeart/2005/8/layout/vList2"/>
    <dgm:cxn modelId="{361E16D7-E107-4986-B75B-516388A1FFF8}" srcId="{BB7ED144-44C0-4AB1-9AFD-D685925BAC74}" destId="{0C33C459-97CB-450A-9638-1C88D2277291}" srcOrd="3" destOrd="0" parTransId="{673D48A3-BB7F-4CB1-BF35-9F20B62ECCA5}" sibTransId="{DB9C17E5-C490-4BA0-A2ED-59FEDD9E7DDF}"/>
    <dgm:cxn modelId="{1845F7DF-A0FF-4275-B9C5-42777F76D8CB}" type="presOf" srcId="{0C33C459-97CB-450A-9638-1C88D2277291}" destId="{91C331CF-5A3F-4E2D-9DDB-31BB6496B233}" srcOrd="0" destOrd="0" presId="urn:microsoft.com/office/officeart/2005/8/layout/vList2"/>
    <dgm:cxn modelId="{E29B4A12-2FA7-482B-AD61-6FD60F88DE19}" type="presParOf" srcId="{C95FEE48-73DA-44DF-8FCD-5A5204D43BBA}" destId="{9E3BBC6A-587C-4375-BA43-8C4847154D1E}" srcOrd="0" destOrd="0" presId="urn:microsoft.com/office/officeart/2005/8/layout/vList2"/>
    <dgm:cxn modelId="{432CB1DB-AC22-44D7-A8BD-5DFF3841FB9D}" type="presParOf" srcId="{C95FEE48-73DA-44DF-8FCD-5A5204D43BBA}" destId="{985D50B7-818E-45F9-AD8C-37AD3E19A5E5}" srcOrd="1" destOrd="0" presId="urn:microsoft.com/office/officeart/2005/8/layout/vList2"/>
    <dgm:cxn modelId="{50297566-D6A3-48D4-A06E-8BFD08BE6A2E}" type="presParOf" srcId="{C95FEE48-73DA-44DF-8FCD-5A5204D43BBA}" destId="{3407317D-DFCB-4C3B-B919-B447E6980BAE}" srcOrd="2" destOrd="0" presId="urn:microsoft.com/office/officeart/2005/8/layout/vList2"/>
    <dgm:cxn modelId="{3C402846-861E-4BC0-83B7-D6E774CAEF4E}" type="presParOf" srcId="{C95FEE48-73DA-44DF-8FCD-5A5204D43BBA}" destId="{95847490-783D-4E2F-830B-6F44B80030F7}" srcOrd="3" destOrd="0" presId="urn:microsoft.com/office/officeart/2005/8/layout/vList2"/>
    <dgm:cxn modelId="{453C67C6-D6B5-4B37-817B-D72E40C46CF9}" type="presParOf" srcId="{C95FEE48-73DA-44DF-8FCD-5A5204D43BBA}" destId="{9E8185CC-E278-421F-872B-B7B33B6936FA}" srcOrd="4" destOrd="0" presId="urn:microsoft.com/office/officeart/2005/8/layout/vList2"/>
    <dgm:cxn modelId="{4EEBE717-0895-4928-8EB1-F8F19F38CDEE}" type="presParOf" srcId="{C95FEE48-73DA-44DF-8FCD-5A5204D43BBA}" destId="{77D4170A-39FA-4DE3-B8DC-1E0317172111}" srcOrd="5" destOrd="0" presId="urn:microsoft.com/office/officeart/2005/8/layout/vList2"/>
    <dgm:cxn modelId="{814E3D9E-75C2-4DBE-AAA1-DD1AFF8642AA}" type="presParOf" srcId="{C95FEE48-73DA-44DF-8FCD-5A5204D43BBA}" destId="{91C331CF-5A3F-4E2D-9DDB-31BB6496B2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ED144-44C0-4AB1-9AFD-D685925BAC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2DF8C7-C524-46E9-8D13-8445DC10339B}">
      <dgm:prSet custT="1"/>
      <dgm:spPr/>
      <dgm:t>
        <a:bodyPr/>
        <a:lstStyle/>
        <a:p>
          <a:r>
            <a:rPr lang="es-ES" sz="1800" b="0" i="0" dirty="0"/>
            <a:t>Concurso de fotografía y pintura</a:t>
          </a:r>
          <a:endParaRPr lang="es-ES" sz="1800" dirty="0"/>
        </a:p>
      </dgm:t>
    </dgm:pt>
    <dgm:pt modelId="{A71FC377-8C2E-40B8-A945-6FE3F013D92A}" type="parTrans" cxnId="{58CDA08D-5B15-4447-BAB4-88C4653E2548}">
      <dgm:prSet/>
      <dgm:spPr/>
      <dgm:t>
        <a:bodyPr/>
        <a:lstStyle/>
        <a:p>
          <a:endParaRPr lang="es-ES" sz="1800"/>
        </a:p>
      </dgm:t>
    </dgm:pt>
    <dgm:pt modelId="{29924C07-0702-486F-9D89-90639EFC8155}" type="sibTrans" cxnId="{58CDA08D-5B15-4447-BAB4-88C4653E2548}">
      <dgm:prSet/>
      <dgm:spPr/>
      <dgm:t>
        <a:bodyPr/>
        <a:lstStyle/>
        <a:p>
          <a:endParaRPr lang="es-ES" sz="1800"/>
        </a:p>
      </dgm:t>
    </dgm:pt>
    <dgm:pt modelId="{7BA72411-C281-4144-AB6F-5BFDEA66BE8F}">
      <dgm:prSet custT="1"/>
      <dgm:spPr/>
      <dgm:t>
        <a:bodyPr/>
        <a:lstStyle/>
        <a:p>
          <a:r>
            <a:rPr lang="es-ES" sz="1800" b="0" i="0" dirty="0"/>
            <a:t>Concurso Jóvenes científicos</a:t>
          </a:r>
          <a:endParaRPr lang="es-ES" sz="1800" dirty="0"/>
        </a:p>
      </dgm:t>
    </dgm:pt>
    <dgm:pt modelId="{DB9CE6B5-FC4A-4B32-8F53-19A8B69D9AAA}" type="parTrans" cxnId="{1F6B82C0-9917-475E-9F4A-55200E3EDE81}">
      <dgm:prSet/>
      <dgm:spPr/>
      <dgm:t>
        <a:bodyPr/>
        <a:lstStyle/>
        <a:p>
          <a:endParaRPr lang="es-ES" sz="1800"/>
        </a:p>
      </dgm:t>
    </dgm:pt>
    <dgm:pt modelId="{84CD0FDF-EFB4-4710-BD9F-AB63EA04E05E}" type="sibTrans" cxnId="{1F6B82C0-9917-475E-9F4A-55200E3EDE81}">
      <dgm:prSet/>
      <dgm:spPr/>
      <dgm:t>
        <a:bodyPr/>
        <a:lstStyle/>
        <a:p>
          <a:endParaRPr lang="es-ES" sz="1800"/>
        </a:p>
      </dgm:t>
    </dgm:pt>
    <dgm:pt modelId="{93F412F3-07C8-4D36-AB7D-F1182FB87F16}">
      <dgm:prSet custT="1"/>
      <dgm:spPr/>
      <dgm:t>
        <a:bodyPr/>
        <a:lstStyle/>
        <a:p>
          <a:r>
            <a:rPr lang="es-ES" sz="1800" b="0" i="0"/>
            <a:t>Preparación de exámenes para la RESAD y formación en técnica actoral</a:t>
          </a:r>
          <a:endParaRPr lang="es-ES" sz="1800"/>
        </a:p>
      </dgm:t>
    </dgm:pt>
    <dgm:pt modelId="{A57A5E55-0589-4AEB-8A73-EFD3A45F25FF}" type="parTrans" cxnId="{44E6553B-EE4E-464E-A9D0-1F53ECFD2499}">
      <dgm:prSet/>
      <dgm:spPr/>
      <dgm:t>
        <a:bodyPr/>
        <a:lstStyle/>
        <a:p>
          <a:endParaRPr lang="es-ES" sz="1800"/>
        </a:p>
      </dgm:t>
    </dgm:pt>
    <dgm:pt modelId="{DC34D53C-3C42-4DEB-8140-B96DFBDE4A7F}" type="sibTrans" cxnId="{44E6553B-EE4E-464E-A9D0-1F53ECFD2499}">
      <dgm:prSet/>
      <dgm:spPr/>
      <dgm:t>
        <a:bodyPr/>
        <a:lstStyle/>
        <a:p>
          <a:endParaRPr lang="es-ES" sz="1800"/>
        </a:p>
      </dgm:t>
    </dgm:pt>
    <dgm:pt modelId="{8F6495D3-1FF4-42E3-A3FC-B81DD0BBB3CD}">
      <dgm:prSet custT="1"/>
      <dgm:spPr/>
      <dgm:t>
        <a:bodyPr/>
        <a:lstStyle/>
        <a:p>
          <a:r>
            <a:rPr lang="es-ES" sz="1800" b="0" i="0" dirty="0"/>
            <a:t>Robótica/Desarrollo de videojuegos</a:t>
          </a:r>
          <a:endParaRPr lang="es-ES" sz="1800" dirty="0"/>
        </a:p>
      </dgm:t>
    </dgm:pt>
    <dgm:pt modelId="{0222E342-A2AD-4785-80DB-EDBF1A768B69}" type="parTrans" cxnId="{C86477A0-B61A-4613-BC22-FFE3FEB05A3B}">
      <dgm:prSet/>
      <dgm:spPr/>
      <dgm:t>
        <a:bodyPr/>
        <a:lstStyle/>
        <a:p>
          <a:endParaRPr lang="es-ES" sz="1800"/>
        </a:p>
      </dgm:t>
    </dgm:pt>
    <dgm:pt modelId="{7F6B1E6E-78C9-4CF4-870F-AD59DE57037E}" type="sibTrans" cxnId="{C86477A0-B61A-4613-BC22-FFE3FEB05A3B}">
      <dgm:prSet/>
      <dgm:spPr/>
      <dgm:t>
        <a:bodyPr/>
        <a:lstStyle/>
        <a:p>
          <a:endParaRPr lang="es-ES" sz="1800"/>
        </a:p>
      </dgm:t>
    </dgm:pt>
    <dgm:pt modelId="{48D5D519-4377-40A1-8086-CDB70F16EA32}">
      <dgm:prSet custT="1"/>
      <dgm:spPr/>
      <dgm:t>
        <a:bodyPr/>
        <a:lstStyle/>
        <a:p>
          <a:r>
            <a:rPr lang="es-ES" sz="1800" b="0" i="0" dirty="0"/>
            <a:t>Fotografía</a:t>
          </a:r>
          <a:endParaRPr lang="es-ES" sz="1800" dirty="0"/>
        </a:p>
      </dgm:t>
    </dgm:pt>
    <dgm:pt modelId="{CC726607-375C-44B9-8CF1-752327D5203B}" type="parTrans" cxnId="{15B6835C-F030-4A08-AE16-C93B8AE9D13B}">
      <dgm:prSet/>
      <dgm:spPr/>
      <dgm:t>
        <a:bodyPr/>
        <a:lstStyle/>
        <a:p>
          <a:endParaRPr lang="es-ES" sz="1800"/>
        </a:p>
      </dgm:t>
    </dgm:pt>
    <dgm:pt modelId="{BEABD94D-BE6D-4E96-9A33-43F5B2E0E7F6}" type="sibTrans" cxnId="{15B6835C-F030-4A08-AE16-C93B8AE9D13B}">
      <dgm:prSet/>
      <dgm:spPr/>
      <dgm:t>
        <a:bodyPr/>
        <a:lstStyle/>
        <a:p>
          <a:endParaRPr lang="es-ES" sz="1800"/>
        </a:p>
      </dgm:t>
    </dgm:pt>
    <dgm:pt modelId="{C95FEE48-73DA-44DF-8FCD-5A5204D43BBA}" type="pres">
      <dgm:prSet presAssocID="{BB7ED144-44C0-4AB1-9AFD-D685925BAC74}" presName="linear" presStyleCnt="0">
        <dgm:presLayoutVars>
          <dgm:animLvl val="lvl"/>
          <dgm:resizeHandles val="exact"/>
        </dgm:presLayoutVars>
      </dgm:prSet>
      <dgm:spPr/>
    </dgm:pt>
    <dgm:pt modelId="{9E3BBC6A-587C-4375-BA43-8C4847154D1E}" type="pres">
      <dgm:prSet presAssocID="{BE2DF8C7-C524-46E9-8D13-8445DC10339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85D50B7-818E-45F9-AD8C-37AD3E19A5E5}" type="pres">
      <dgm:prSet presAssocID="{29924C07-0702-486F-9D89-90639EFC8155}" presName="spacer" presStyleCnt="0"/>
      <dgm:spPr/>
    </dgm:pt>
    <dgm:pt modelId="{3407317D-DFCB-4C3B-B919-B447E6980BAE}" type="pres">
      <dgm:prSet presAssocID="{7BA72411-C281-4144-AB6F-5BFDEA66BE8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847490-783D-4E2F-830B-6F44B80030F7}" type="pres">
      <dgm:prSet presAssocID="{84CD0FDF-EFB4-4710-BD9F-AB63EA04E05E}" presName="spacer" presStyleCnt="0"/>
      <dgm:spPr/>
    </dgm:pt>
    <dgm:pt modelId="{9E8185CC-E278-421F-872B-B7B33B6936FA}" type="pres">
      <dgm:prSet presAssocID="{93F412F3-07C8-4D36-AB7D-F1182FB87F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7D4170A-39FA-4DE3-B8DC-1E0317172111}" type="pres">
      <dgm:prSet presAssocID="{DC34D53C-3C42-4DEB-8140-B96DFBDE4A7F}" presName="spacer" presStyleCnt="0"/>
      <dgm:spPr/>
    </dgm:pt>
    <dgm:pt modelId="{54790FBE-6FD7-4E96-BA1C-63E0B9EF8BDC}" type="pres">
      <dgm:prSet presAssocID="{8F6495D3-1FF4-42E3-A3FC-B81DD0BBB3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33E71F-8774-4957-BF2D-AE3C31935749}" type="pres">
      <dgm:prSet presAssocID="{7F6B1E6E-78C9-4CF4-870F-AD59DE57037E}" presName="spacer" presStyleCnt="0"/>
      <dgm:spPr/>
    </dgm:pt>
    <dgm:pt modelId="{DAA1F4E7-92B3-433B-ACEF-9BE195CF7911}" type="pres">
      <dgm:prSet presAssocID="{48D5D519-4377-40A1-8086-CDB70F16EA3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FAA009-601F-42A1-A64B-A84486CC9D47}" type="presOf" srcId="{BB7ED144-44C0-4AB1-9AFD-D685925BAC74}" destId="{C95FEE48-73DA-44DF-8FCD-5A5204D43BBA}" srcOrd="0" destOrd="0" presId="urn:microsoft.com/office/officeart/2005/8/layout/vList2"/>
    <dgm:cxn modelId="{EBFAB309-5A15-4C46-A450-4B3F5AAF44DD}" type="presOf" srcId="{48D5D519-4377-40A1-8086-CDB70F16EA32}" destId="{DAA1F4E7-92B3-433B-ACEF-9BE195CF7911}" srcOrd="0" destOrd="0" presId="urn:microsoft.com/office/officeart/2005/8/layout/vList2"/>
    <dgm:cxn modelId="{44E6553B-EE4E-464E-A9D0-1F53ECFD2499}" srcId="{BB7ED144-44C0-4AB1-9AFD-D685925BAC74}" destId="{93F412F3-07C8-4D36-AB7D-F1182FB87F16}" srcOrd="2" destOrd="0" parTransId="{A57A5E55-0589-4AEB-8A73-EFD3A45F25FF}" sibTransId="{DC34D53C-3C42-4DEB-8140-B96DFBDE4A7F}"/>
    <dgm:cxn modelId="{15B6835C-F030-4A08-AE16-C93B8AE9D13B}" srcId="{BB7ED144-44C0-4AB1-9AFD-D685925BAC74}" destId="{48D5D519-4377-40A1-8086-CDB70F16EA32}" srcOrd="4" destOrd="0" parTransId="{CC726607-375C-44B9-8CF1-752327D5203B}" sibTransId="{BEABD94D-BE6D-4E96-9A33-43F5B2E0E7F6}"/>
    <dgm:cxn modelId="{808E0465-1E15-4E61-A6BB-A656FEA95FE7}" type="presOf" srcId="{8F6495D3-1FF4-42E3-A3FC-B81DD0BBB3CD}" destId="{54790FBE-6FD7-4E96-BA1C-63E0B9EF8BDC}" srcOrd="0" destOrd="0" presId="urn:microsoft.com/office/officeart/2005/8/layout/vList2"/>
    <dgm:cxn modelId="{19F14D80-ABE4-4CCE-8BCE-F29BFA9003A9}" type="presOf" srcId="{7BA72411-C281-4144-AB6F-5BFDEA66BE8F}" destId="{3407317D-DFCB-4C3B-B919-B447E6980BAE}" srcOrd="0" destOrd="0" presId="urn:microsoft.com/office/officeart/2005/8/layout/vList2"/>
    <dgm:cxn modelId="{58CDA08D-5B15-4447-BAB4-88C4653E2548}" srcId="{BB7ED144-44C0-4AB1-9AFD-D685925BAC74}" destId="{BE2DF8C7-C524-46E9-8D13-8445DC10339B}" srcOrd="0" destOrd="0" parTransId="{A71FC377-8C2E-40B8-A945-6FE3F013D92A}" sibTransId="{29924C07-0702-486F-9D89-90639EFC8155}"/>
    <dgm:cxn modelId="{C86477A0-B61A-4613-BC22-FFE3FEB05A3B}" srcId="{BB7ED144-44C0-4AB1-9AFD-D685925BAC74}" destId="{8F6495D3-1FF4-42E3-A3FC-B81DD0BBB3CD}" srcOrd="3" destOrd="0" parTransId="{0222E342-A2AD-4785-80DB-EDBF1A768B69}" sibTransId="{7F6B1E6E-78C9-4CF4-870F-AD59DE57037E}"/>
    <dgm:cxn modelId="{1F6B82C0-9917-475E-9F4A-55200E3EDE81}" srcId="{BB7ED144-44C0-4AB1-9AFD-D685925BAC74}" destId="{7BA72411-C281-4144-AB6F-5BFDEA66BE8F}" srcOrd="1" destOrd="0" parTransId="{DB9CE6B5-FC4A-4B32-8F53-19A8B69D9AAA}" sibTransId="{84CD0FDF-EFB4-4710-BD9F-AB63EA04E05E}"/>
    <dgm:cxn modelId="{14F0C9CA-E0D5-48A3-862E-D52631390E6B}" type="presOf" srcId="{93F412F3-07C8-4D36-AB7D-F1182FB87F16}" destId="{9E8185CC-E278-421F-872B-B7B33B6936FA}" srcOrd="0" destOrd="0" presId="urn:microsoft.com/office/officeart/2005/8/layout/vList2"/>
    <dgm:cxn modelId="{8EB1FDD1-A6F4-4BE7-875B-552C52746DF0}" type="presOf" srcId="{BE2DF8C7-C524-46E9-8D13-8445DC10339B}" destId="{9E3BBC6A-587C-4375-BA43-8C4847154D1E}" srcOrd="0" destOrd="0" presId="urn:microsoft.com/office/officeart/2005/8/layout/vList2"/>
    <dgm:cxn modelId="{E29B4A12-2FA7-482B-AD61-6FD60F88DE19}" type="presParOf" srcId="{C95FEE48-73DA-44DF-8FCD-5A5204D43BBA}" destId="{9E3BBC6A-587C-4375-BA43-8C4847154D1E}" srcOrd="0" destOrd="0" presId="urn:microsoft.com/office/officeart/2005/8/layout/vList2"/>
    <dgm:cxn modelId="{432CB1DB-AC22-44D7-A8BD-5DFF3841FB9D}" type="presParOf" srcId="{C95FEE48-73DA-44DF-8FCD-5A5204D43BBA}" destId="{985D50B7-818E-45F9-AD8C-37AD3E19A5E5}" srcOrd="1" destOrd="0" presId="urn:microsoft.com/office/officeart/2005/8/layout/vList2"/>
    <dgm:cxn modelId="{50297566-D6A3-48D4-A06E-8BFD08BE6A2E}" type="presParOf" srcId="{C95FEE48-73DA-44DF-8FCD-5A5204D43BBA}" destId="{3407317D-DFCB-4C3B-B919-B447E6980BAE}" srcOrd="2" destOrd="0" presId="urn:microsoft.com/office/officeart/2005/8/layout/vList2"/>
    <dgm:cxn modelId="{3C402846-861E-4BC0-83B7-D6E774CAEF4E}" type="presParOf" srcId="{C95FEE48-73DA-44DF-8FCD-5A5204D43BBA}" destId="{95847490-783D-4E2F-830B-6F44B80030F7}" srcOrd="3" destOrd="0" presId="urn:microsoft.com/office/officeart/2005/8/layout/vList2"/>
    <dgm:cxn modelId="{453C67C6-D6B5-4B37-817B-D72E40C46CF9}" type="presParOf" srcId="{C95FEE48-73DA-44DF-8FCD-5A5204D43BBA}" destId="{9E8185CC-E278-421F-872B-B7B33B6936FA}" srcOrd="4" destOrd="0" presId="urn:microsoft.com/office/officeart/2005/8/layout/vList2"/>
    <dgm:cxn modelId="{4EEBE717-0895-4928-8EB1-F8F19F38CDEE}" type="presParOf" srcId="{C95FEE48-73DA-44DF-8FCD-5A5204D43BBA}" destId="{77D4170A-39FA-4DE3-B8DC-1E0317172111}" srcOrd="5" destOrd="0" presId="urn:microsoft.com/office/officeart/2005/8/layout/vList2"/>
    <dgm:cxn modelId="{33EDE3AA-BCA4-4DA1-9D79-B2EDEF6E98CA}" type="presParOf" srcId="{C95FEE48-73DA-44DF-8FCD-5A5204D43BBA}" destId="{54790FBE-6FD7-4E96-BA1C-63E0B9EF8BDC}" srcOrd="6" destOrd="0" presId="urn:microsoft.com/office/officeart/2005/8/layout/vList2"/>
    <dgm:cxn modelId="{9DC675EB-9433-4801-BC32-94BE59D15294}" type="presParOf" srcId="{C95FEE48-73DA-44DF-8FCD-5A5204D43BBA}" destId="{7F33E71F-8774-4957-BF2D-AE3C31935749}" srcOrd="7" destOrd="0" presId="urn:microsoft.com/office/officeart/2005/8/layout/vList2"/>
    <dgm:cxn modelId="{F95CCC79-259E-44D2-991C-9FD4F431B21F}" type="presParOf" srcId="{C95FEE48-73DA-44DF-8FCD-5A5204D43BBA}" destId="{DAA1F4E7-92B3-433B-ACEF-9BE195CF79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7ED144-44C0-4AB1-9AFD-D685925BAC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A72411-C281-4144-AB6F-5BFDEA66BE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kern="1200" dirty="0"/>
            <a:t>Colaboración con asociación de alumnos del instituto</a:t>
          </a:r>
          <a:r>
            <a:rPr lang="es-ES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: </a:t>
          </a:r>
          <a:r>
            <a:rPr lang="es-ES" sz="1800" kern="1200" dirty="0">
              <a:solidFill>
                <a:srgbClr val="FFFFFF"/>
              </a:solidFill>
              <a:latin typeface="Arial"/>
              <a:ea typeface="+mn-ea"/>
              <a:cs typeface="+mn-cs"/>
              <a:sym typeface="Calibri"/>
            </a:rPr>
            <a:t>Apoyo al concurso de Postres Saludables </a:t>
          </a:r>
          <a:endParaRPr lang="es-ES" sz="1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B9CE6B5-FC4A-4B32-8F53-19A8B69D9AAA}" type="parTrans" cxnId="{1F6B82C0-9917-475E-9F4A-55200E3EDE81}">
      <dgm:prSet/>
      <dgm:spPr/>
      <dgm:t>
        <a:bodyPr/>
        <a:lstStyle/>
        <a:p>
          <a:endParaRPr lang="es-ES" sz="1800"/>
        </a:p>
      </dgm:t>
    </dgm:pt>
    <dgm:pt modelId="{84CD0FDF-EFB4-4710-BD9F-AB63EA04E05E}" type="sibTrans" cxnId="{1F6B82C0-9917-475E-9F4A-55200E3EDE81}">
      <dgm:prSet/>
      <dgm:spPr/>
      <dgm:t>
        <a:bodyPr/>
        <a:lstStyle/>
        <a:p>
          <a:endParaRPr lang="es-ES" sz="1800"/>
        </a:p>
      </dgm:t>
    </dgm:pt>
    <dgm:pt modelId="{93F412F3-07C8-4D36-AB7D-F1182FB87F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dirty="0"/>
            <a:t>Actos de relación con las familias para estrechar su vínculo con la Comunidad Educativa/Fiesta de Bienvenida</a:t>
          </a:r>
        </a:p>
      </dgm:t>
    </dgm:pt>
    <dgm:pt modelId="{A57A5E55-0589-4AEB-8A73-EFD3A45F25FF}" type="parTrans" cxnId="{44E6553B-EE4E-464E-A9D0-1F53ECFD2499}">
      <dgm:prSet/>
      <dgm:spPr/>
      <dgm:t>
        <a:bodyPr/>
        <a:lstStyle/>
        <a:p>
          <a:endParaRPr lang="es-ES" sz="1800"/>
        </a:p>
      </dgm:t>
    </dgm:pt>
    <dgm:pt modelId="{DC34D53C-3C42-4DEB-8140-B96DFBDE4A7F}" type="sibTrans" cxnId="{44E6553B-EE4E-464E-A9D0-1F53ECFD2499}">
      <dgm:prSet/>
      <dgm:spPr/>
      <dgm:t>
        <a:bodyPr/>
        <a:lstStyle/>
        <a:p>
          <a:endParaRPr lang="es-ES" sz="1800"/>
        </a:p>
      </dgm:t>
    </dgm:pt>
    <dgm:pt modelId="{8F6495D3-1FF4-42E3-A3FC-B81DD0BBB3CD}">
      <dgm:prSet custT="1"/>
      <dgm:spPr/>
      <dgm:t>
        <a:bodyPr/>
        <a:lstStyle/>
        <a:p>
          <a:r>
            <a:rPr lang="es-ES" sz="1800" b="0" i="0" dirty="0"/>
            <a:t>Tarde de juegos de mesa</a:t>
          </a:r>
          <a:endParaRPr lang="es-ES" sz="1800" dirty="0"/>
        </a:p>
      </dgm:t>
    </dgm:pt>
    <dgm:pt modelId="{0222E342-A2AD-4785-80DB-EDBF1A768B69}" type="parTrans" cxnId="{C86477A0-B61A-4613-BC22-FFE3FEB05A3B}">
      <dgm:prSet/>
      <dgm:spPr/>
      <dgm:t>
        <a:bodyPr/>
        <a:lstStyle/>
        <a:p>
          <a:endParaRPr lang="es-ES" sz="1800"/>
        </a:p>
      </dgm:t>
    </dgm:pt>
    <dgm:pt modelId="{7F6B1E6E-78C9-4CF4-870F-AD59DE57037E}" type="sibTrans" cxnId="{C86477A0-B61A-4613-BC22-FFE3FEB05A3B}">
      <dgm:prSet/>
      <dgm:spPr/>
      <dgm:t>
        <a:bodyPr/>
        <a:lstStyle/>
        <a:p>
          <a:endParaRPr lang="es-ES" sz="1800"/>
        </a:p>
      </dgm:t>
    </dgm:pt>
    <dgm:pt modelId="{48D5D519-4377-40A1-8086-CDB70F16EA32}">
      <dgm:prSet custT="1"/>
      <dgm:spPr/>
      <dgm:t>
        <a:bodyPr/>
        <a:lstStyle/>
        <a:p>
          <a:r>
            <a:rPr lang="es-ES" sz="1800" b="0" i="0" dirty="0"/>
            <a:t>Mesa de  pin pon</a:t>
          </a:r>
          <a:endParaRPr lang="es-ES" sz="1800" dirty="0"/>
        </a:p>
      </dgm:t>
    </dgm:pt>
    <dgm:pt modelId="{CC726607-375C-44B9-8CF1-752327D5203B}" type="parTrans" cxnId="{15B6835C-F030-4A08-AE16-C93B8AE9D13B}">
      <dgm:prSet/>
      <dgm:spPr/>
      <dgm:t>
        <a:bodyPr/>
        <a:lstStyle/>
        <a:p>
          <a:endParaRPr lang="es-ES" sz="1800"/>
        </a:p>
      </dgm:t>
    </dgm:pt>
    <dgm:pt modelId="{BEABD94D-BE6D-4E96-9A33-43F5B2E0E7F6}" type="sibTrans" cxnId="{15B6835C-F030-4A08-AE16-C93B8AE9D13B}">
      <dgm:prSet/>
      <dgm:spPr/>
      <dgm:t>
        <a:bodyPr/>
        <a:lstStyle/>
        <a:p>
          <a:endParaRPr lang="es-ES" sz="1800"/>
        </a:p>
      </dgm:t>
    </dgm:pt>
    <dgm:pt modelId="{222544ED-C952-47CE-9915-0FADC3B22B14}">
      <dgm:prSet custT="1"/>
      <dgm:spPr/>
      <dgm:t>
        <a:bodyPr/>
        <a:lstStyle/>
        <a:p>
          <a:r>
            <a:rPr lang="es-ES" sz="1800" dirty="0"/>
            <a:t>Recogida juguetes y ropa/</a:t>
          </a:r>
          <a:r>
            <a:rPr lang="es-ES" sz="1800" dirty="0" err="1"/>
            <a:t>Interampas</a:t>
          </a:r>
          <a:endParaRPr lang="es-ES" sz="1800" dirty="0"/>
        </a:p>
      </dgm:t>
    </dgm:pt>
    <dgm:pt modelId="{750C35B7-1381-48E6-86F3-F356DADB046C}" type="parTrans" cxnId="{18C655BC-2986-4979-AAB3-7104C14B45AD}">
      <dgm:prSet/>
      <dgm:spPr/>
      <dgm:t>
        <a:bodyPr/>
        <a:lstStyle/>
        <a:p>
          <a:endParaRPr lang="es-ES"/>
        </a:p>
      </dgm:t>
    </dgm:pt>
    <dgm:pt modelId="{62A52558-3119-4461-8047-1D51A374B7AA}" type="sibTrans" cxnId="{18C655BC-2986-4979-AAB3-7104C14B45AD}">
      <dgm:prSet/>
      <dgm:spPr/>
      <dgm:t>
        <a:bodyPr/>
        <a:lstStyle/>
        <a:p>
          <a:endParaRPr lang="es-ES"/>
        </a:p>
      </dgm:t>
    </dgm:pt>
    <dgm:pt modelId="{BE2DF8C7-C524-46E9-8D13-8445DC10339B}">
      <dgm:prSet custT="1"/>
      <dgm:spPr/>
      <dgm:t>
        <a:bodyPr/>
        <a:lstStyle/>
        <a:p>
          <a:r>
            <a:rPr lang="es-ES" sz="1800" dirty="0"/>
            <a:t>Colaboración con el Proyecto </a:t>
          </a:r>
          <a:r>
            <a:rPr lang="es-ES" sz="1800" dirty="0" err="1"/>
            <a:t>Stars</a:t>
          </a:r>
          <a:r>
            <a:rPr lang="es-ES" sz="1800" dirty="0"/>
            <a:t> </a:t>
          </a:r>
        </a:p>
      </dgm:t>
    </dgm:pt>
    <dgm:pt modelId="{29924C07-0702-486F-9D89-90639EFC8155}" type="sibTrans" cxnId="{58CDA08D-5B15-4447-BAB4-88C4653E2548}">
      <dgm:prSet/>
      <dgm:spPr/>
      <dgm:t>
        <a:bodyPr/>
        <a:lstStyle/>
        <a:p>
          <a:endParaRPr lang="es-ES" sz="1800"/>
        </a:p>
      </dgm:t>
    </dgm:pt>
    <dgm:pt modelId="{A71FC377-8C2E-40B8-A945-6FE3F013D92A}" type="parTrans" cxnId="{58CDA08D-5B15-4447-BAB4-88C4653E2548}">
      <dgm:prSet/>
      <dgm:spPr/>
      <dgm:t>
        <a:bodyPr/>
        <a:lstStyle/>
        <a:p>
          <a:endParaRPr lang="es-ES" sz="1800"/>
        </a:p>
      </dgm:t>
    </dgm:pt>
    <dgm:pt modelId="{C95FEE48-73DA-44DF-8FCD-5A5204D43BBA}" type="pres">
      <dgm:prSet presAssocID="{BB7ED144-44C0-4AB1-9AFD-D685925BAC74}" presName="linear" presStyleCnt="0">
        <dgm:presLayoutVars>
          <dgm:animLvl val="lvl"/>
          <dgm:resizeHandles val="exact"/>
        </dgm:presLayoutVars>
      </dgm:prSet>
      <dgm:spPr/>
    </dgm:pt>
    <dgm:pt modelId="{9E3BBC6A-587C-4375-BA43-8C4847154D1E}" type="pres">
      <dgm:prSet presAssocID="{BE2DF8C7-C524-46E9-8D13-8445DC10339B}" presName="parentText" presStyleLbl="node1" presStyleIdx="0" presStyleCnt="6" custScaleY="140963" custLinFactY="-47352" custLinFactNeighborX="-524" custLinFactNeighborY="-100000">
        <dgm:presLayoutVars>
          <dgm:chMax val="0"/>
          <dgm:bulletEnabled val="1"/>
        </dgm:presLayoutVars>
      </dgm:prSet>
      <dgm:spPr/>
    </dgm:pt>
    <dgm:pt modelId="{985D50B7-818E-45F9-AD8C-37AD3E19A5E5}" type="pres">
      <dgm:prSet presAssocID="{29924C07-0702-486F-9D89-90639EFC8155}" presName="spacer" presStyleCnt="0"/>
      <dgm:spPr/>
    </dgm:pt>
    <dgm:pt modelId="{3407317D-DFCB-4C3B-B919-B447E6980BAE}" type="pres">
      <dgm:prSet presAssocID="{7BA72411-C281-4144-AB6F-5BFDEA66BE8F}" presName="parentText" presStyleLbl="node1" presStyleIdx="1" presStyleCnt="6" custScaleY="196737" custLinFactY="-30685" custLinFactNeighborX="-524" custLinFactNeighborY="-100000">
        <dgm:presLayoutVars>
          <dgm:chMax val="0"/>
          <dgm:bulletEnabled val="1"/>
        </dgm:presLayoutVars>
      </dgm:prSet>
      <dgm:spPr/>
    </dgm:pt>
    <dgm:pt modelId="{95847490-783D-4E2F-830B-6F44B80030F7}" type="pres">
      <dgm:prSet presAssocID="{84CD0FDF-EFB4-4710-BD9F-AB63EA04E05E}" presName="spacer" presStyleCnt="0"/>
      <dgm:spPr/>
    </dgm:pt>
    <dgm:pt modelId="{9E8185CC-E278-421F-872B-B7B33B6936FA}" type="pres">
      <dgm:prSet presAssocID="{93F412F3-07C8-4D36-AB7D-F1182FB87F16}" presName="parentText" presStyleLbl="node1" presStyleIdx="2" presStyleCnt="6" custScaleY="227201" custLinFactY="-34518" custLinFactNeighborX="650" custLinFactNeighborY="-100000">
        <dgm:presLayoutVars>
          <dgm:chMax val="0"/>
          <dgm:bulletEnabled val="1"/>
        </dgm:presLayoutVars>
      </dgm:prSet>
      <dgm:spPr/>
    </dgm:pt>
    <dgm:pt modelId="{77D4170A-39FA-4DE3-B8DC-1E0317172111}" type="pres">
      <dgm:prSet presAssocID="{DC34D53C-3C42-4DEB-8140-B96DFBDE4A7F}" presName="spacer" presStyleCnt="0"/>
      <dgm:spPr/>
    </dgm:pt>
    <dgm:pt modelId="{54790FBE-6FD7-4E96-BA1C-63E0B9EF8BDC}" type="pres">
      <dgm:prSet presAssocID="{8F6495D3-1FF4-42E3-A3FC-B81DD0BBB3CD}" presName="parentText" presStyleLbl="node1" presStyleIdx="3" presStyleCnt="6" custLinFactY="-35932" custLinFactNeighborX="382" custLinFactNeighborY="-100000">
        <dgm:presLayoutVars>
          <dgm:chMax val="0"/>
          <dgm:bulletEnabled val="1"/>
        </dgm:presLayoutVars>
      </dgm:prSet>
      <dgm:spPr/>
    </dgm:pt>
    <dgm:pt modelId="{7F33E71F-8774-4957-BF2D-AE3C31935749}" type="pres">
      <dgm:prSet presAssocID="{7F6B1E6E-78C9-4CF4-870F-AD59DE57037E}" presName="spacer" presStyleCnt="0"/>
      <dgm:spPr/>
    </dgm:pt>
    <dgm:pt modelId="{DAA1F4E7-92B3-433B-ACEF-9BE195CF7911}" type="pres">
      <dgm:prSet presAssocID="{48D5D519-4377-40A1-8086-CDB70F16EA32}" presName="parentText" presStyleLbl="node1" presStyleIdx="4" presStyleCnt="6" custLinFactY="-38710" custLinFactNeighborY="-100000">
        <dgm:presLayoutVars>
          <dgm:chMax val="0"/>
          <dgm:bulletEnabled val="1"/>
        </dgm:presLayoutVars>
      </dgm:prSet>
      <dgm:spPr/>
    </dgm:pt>
    <dgm:pt modelId="{491D4505-DEC2-4887-9673-0F50325D5F09}" type="pres">
      <dgm:prSet presAssocID="{BEABD94D-BE6D-4E96-9A33-43F5B2E0E7F6}" presName="spacer" presStyleCnt="0"/>
      <dgm:spPr/>
    </dgm:pt>
    <dgm:pt modelId="{9F608BD1-1C5B-49D7-A96E-F70ED6727099}" type="pres">
      <dgm:prSet presAssocID="{222544ED-C952-47CE-9915-0FADC3B22B14}" presName="parentText" presStyleLbl="node1" presStyleIdx="5" presStyleCnt="6" custLinFactY="-55135" custLinFactNeighborY="-100000">
        <dgm:presLayoutVars>
          <dgm:chMax val="0"/>
          <dgm:bulletEnabled val="1"/>
        </dgm:presLayoutVars>
      </dgm:prSet>
      <dgm:spPr/>
    </dgm:pt>
  </dgm:ptLst>
  <dgm:cxnLst>
    <dgm:cxn modelId="{DB280A22-103E-400D-AE31-690DC5AF564D}" type="presOf" srcId="{48D5D519-4377-40A1-8086-CDB70F16EA32}" destId="{DAA1F4E7-92B3-433B-ACEF-9BE195CF7911}" srcOrd="0" destOrd="0" presId="urn:microsoft.com/office/officeart/2005/8/layout/vList2"/>
    <dgm:cxn modelId="{EDFB3627-9867-48FB-B15B-542DEDE0155E}" type="presOf" srcId="{8F6495D3-1FF4-42E3-A3FC-B81DD0BBB3CD}" destId="{54790FBE-6FD7-4E96-BA1C-63E0B9EF8BDC}" srcOrd="0" destOrd="0" presId="urn:microsoft.com/office/officeart/2005/8/layout/vList2"/>
    <dgm:cxn modelId="{44E6553B-EE4E-464E-A9D0-1F53ECFD2499}" srcId="{BB7ED144-44C0-4AB1-9AFD-D685925BAC74}" destId="{93F412F3-07C8-4D36-AB7D-F1182FB87F16}" srcOrd="2" destOrd="0" parTransId="{A57A5E55-0589-4AEB-8A73-EFD3A45F25FF}" sibTransId="{DC34D53C-3C42-4DEB-8140-B96DFBDE4A7F}"/>
    <dgm:cxn modelId="{DAA3913E-6DB0-4A2B-B52D-8CB748FA3FD8}" type="presOf" srcId="{BB7ED144-44C0-4AB1-9AFD-D685925BAC74}" destId="{C95FEE48-73DA-44DF-8FCD-5A5204D43BBA}" srcOrd="0" destOrd="0" presId="urn:microsoft.com/office/officeart/2005/8/layout/vList2"/>
    <dgm:cxn modelId="{15B6835C-F030-4A08-AE16-C93B8AE9D13B}" srcId="{BB7ED144-44C0-4AB1-9AFD-D685925BAC74}" destId="{48D5D519-4377-40A1-8086-CDB70F16EA32}" srcOrd="4" destOrd="0" parTransId="{CC726607-375C-44B9-8CF1-752327D5203B}" sibTransId="{BEABD94D-BE6D-4E96-9A33-43F5B2E0E7F6}"/>
    <dgm:cxn modelId="{6F230F82-5392-4E60-A24F-B0556C1EB711}" type="presOf" srcId="{BE2DF8C7-C524-46E9-8D13-8445DC10339B}" destId="{9E3BBC6A-587C-4375-BA43-8C4847154D1E}" srcOrd="0" destOrd="0" presId="urn:microsoft.com/office/officeart/2005/8/layout/vList2"/>
    <dgm:cxn modelId="{1880C282-C911-4658-A191-85F78FC791D2}" type="presOf" srcId="{93F412F3-07C8-4D36-AB7D-F1182FB87F16}" destId="{9E8185CC-E278-421F-872B-B7B33B6936FA}" srcOrd="0" destOrd="0" presId="urn:microsoft.com/office/officeart/2005/8/layout/vList2"/>
    <dgm:cxn modelId="{58CDA08D-5B15-4447-BAB4-88C4653E2548}" srcId="{BB7ED144-44C0-4AB1-9AFD-D685925BAC74}" destId="{BE2DF8C7-C524-46E9-8D13-8445DC10339B}" srcOrd="0" destOrd="0" parTransId="{A71FC377-8C2E-40B8-A945-6FE3F013D92A}" sibTransId="{29924C07-0702-486F-9D89-90639EFC8155}"/>
    <dgm:cxn modelId="{C86477A0-B61A-4613-BC22-FFE3FEB05A3B}" srcId="{BB7ED144-44C0-4AB1-9AFD-D685925BAC74}" destId="{8F6495D3-1FF4-42E3-A3FC-B81DD0BBB3CD}" srcOrd="3" destOrd="0" parTransId="{0222E342-A2AD-4785-80DB-EDBF1A768B69}" sibTransId="{7F6B1E6E-78C9-4CF4-870F-AD59DE57037E}"/>
    <dgm:cxn modelId="{C23449B3-AB14-4398-A010-F5AF108AC182}" type="presOf" srcId="{222544ED-C952-47CE-9915-0FADC3B22B14}" destId="{9F608BD1-1C5B-49D7-A96E-F70ED6727099}" srcOrd="0" destOrd="0" presId="urn:microsoft.com/office/officeart/2005/8/layout/vList2"/>
    <dgm:cxn modelId="{18C655BC-2986-4979-AAB3-7104C14B45AD}" srcId="{BB7ED144-44C0-4AB1-9AFD-D685925BAC74}" destId="{222544ED-C952-47CE-9915-0FADC3B22B14}" srcOrd="5" destOrd="0" parTransId="{750C35B7-1381-48E6-86F3-F356DADB046C}" sibTransId="{62A52558-3119-4461-8047-1D51A374B7AA}"/>
    <dgm:cxn modelId="{1F6B82C0-9917-475E-9F4A-55200E3EDE81}" srcId="{BB7ED144-44C0-4AB1-9AFD-D685925BAC74}" destId="{7BA72411-C281-4144-AB6F-5BFDEA66BE8F}" srcOrd="1" destOrd="0" parTransId="{DB9CE6B5-FC4A-4B32-8F53-19A8B69D9AAA}" sibTransId="{84CD0FDF-EFB4-4710-BD9F-AB63EA04E05E}"/>
    <dgm:cxn modelId="{D8885CFF-033F-4713-980B-8BF51F4D0886}" type="presOf" srcId="{7BA72411-C281-4144-AB6F-5BFDEA66BE8F}" destId="{3407317D-DFCB-4C3B-B919-B447E6980BAE}" srcOrd="0" destOrd="0" presId="urn:microsoft.com/office/officeart/2005/8/layout/vList2"/>
    <dgm:cxn modelId="{1C138872-E947-4F0F-802C-9A5D8B413C6A}" type="presParOf" srcId="{C95FEE48-73DA-44DF-8FCD-5A5204D43BBA}" destId="{9E3BBC6A-587C-4375-BA43-8C4847154D1E}" srcOrd="0" destOrd="0" presId="urn:microsoft.com/office/officeart/2005/8/layout/vList2"/>
    <dgm:cxn modelId="{40F718A2-519E-49EC-81EE-E1C2DCF7F985}" type="presParOf" srcId="{C95FEE48-73DA-44DF-8FCD-5A5204D43BBA}" destId="{985D50B7-818E-45F9-AD8C-37AD3E19A5E5}" srcOrd="1" destOrd="0" presId="urn:microsoft.com/office/officeart/2005/8/layout/vList2"/>
    <dgm:cxn modelId="{5FFFE34A-020E-4C53-B01F-BCCBCF6B7A0A}" type="presParOf" srcId="{C95FEE48-73DA-44DF-8FCD-5A5204D43BBA}" destId="{3407317D-DFCB-4C3B-B919-B447E6980BAE}" srcOrd="2" destOrd="0" presId="urn:microsoft.com/office/officeart/2005/8/layout/vList2"/>
    <dgm:cxn modelId="{849DC2C4-53E7-477F-A5C8-A490B9480E6A}" type="presParOf" srcId="{C95FEE48-73DA-44DF-8FCD-5A5204D43BBA}" destId="{95847490-783D-4E2F-830B-6F44B80030F7}" srcOrd="3" destOrd="0" presId="urn:microsoft.com/office/officeart/2005/8/layout/vList2"/>
    <dgm:cxn modelId="{9133B307-DD70-4381-AC4B-1D7C7F135FCE}" type="presParOf" srcId="{C95FEE48-73DA-44DF-8FCD-5A5204D43BBA}" destId="{9E8185CC-E278-421F-872B-B7B33B6936FA}" srcOrd="4" destOrd="0" presId="urn:microsoft.com/office/officeart/2005/8/layout/vList2"/>
    <dgm:cxn modelId="{285ABF39-D76D-452C-8F1A-91EFD98FDC17}" type="presParOf" srcId="{C95FEE48-73DA-44DF-8FCD-5A5204D43BBA}" destId="{77D4170A-39FA-4DE3-B8DC-1E0317172111}" srcOrd="5" destOrd="0" presId="urn:microsoft.com/office/officeart/2005/8/layout/vList2"/>
    <dgm:cxn modelId="{50D676ED-1CE4-4ADF-93C5-C153DDBA42DE}" type="presParOf" srcId="{C95FEE48-73DA-44DF-8FCD-5A5204D43BBA}" destId="{54790FBE-6FD7-4E96-BA1C-63E0B9EF8BDC}" srcOrd="6" destOrd="0" presId="urn:microsoft.com/office/officeart/2005/8/layout/vList2"/>
    <dgm:cxn modelId="{322CAF37-F698-448A-B7FF-12DB9418D5DE}" type="presParOf" srcId="{C95FEE48-73DA-44DF-8FCD-5A5204D43BBA}" destId="{7F33E71F-8774-4957-BF2D-AE3C31935749}" srcOrd="7" destOrd="0" presId="urn:microsoft.com/office/officeart/2005/8/layout/vList2"/>
    <dgm:cxn modelId="{63EA1573-0B0C-4760-831E-F15E161F112D}" type="presParOf" srcId="{C95FEE48-73DA-44DF-8FCD-5A5204D43BBA}" destId="{DAA1F4E7-92B3-433B-ACEF-9BE195CF7911}" srcOrd="8" destOrd="0" presId="urn:microsoft.com/office/officeart/2005/8/layout/vList2"/>
    <dgm:cxn modelId="{BD197789-C15E-47C6-B9D8-D0CFE1A572C1}" type="presParOf" srcId="{C95FEE48-73DA-44DF-8FCD-5A5204D43BBA}" destId="{491D4505-DEC2-4887-9673-0F50325D5F09}" srcOrd="9" destOrd="0" presId="urn:microsoft.com/office/officeart/2005/8/layout/vList2"/>
    <dgm:cxn modelId="{9C87BCA5-D07F-43C5-8759-61C5499A04B9}" type="presParOf" srcId="{C95FEE48-73DA-44DF-8FCD-5A5204D43BBA}" destId="{9F608BD1-1C5B-49D7-A96E-F70ED672709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9893C0-4D41-4C6E-84FD-707DA8ABC0C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D3FD5C6-6411-4DD2-9C6C-9C636221C96F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kern="1200" dirty="0">
            <a:latin typeface="Arial"/>
            <a:ea typeface="+mn-ea"/>
            <a:cs typeface="+mn-cs"/>
          </a:endParaRPr>
        </a:p>
      </dgm:t>
    </dgm:pt>
    <dgm:pt modelId="{619E42C5-3836-4BB1-A8F6-9A56AA5896E7}" type="parTrans" cxnId="{70422C62-CF31-4CC2-A934-3D1CEA68EB0F}">
      <dgm:prSet/>
      <dgm:spPr/>
      <dgm:t>
        <a:bodyPr/>
        <a:lstStyle/>
        <a:p>
          <a:endParaRPr lang="en-US"/>
        </a:p>
      </dgm:t>
    </dgm:pt>
    <dgm:pt modelId="{08EDA003-2C32-4935-ADE1-A786FB7054A8}" type="sibTrans" cxnId="{70422C62-CF31-4CC2-A934-3D1CEA68EB0F}">
      <dgm:prSet/>
      <dgm:spPr/>
      <dgm:t>
        <a:bodyPr/>
        <a:lstStyle/>
        <a:p>
          <a:endParaRPr lang="en-US"/>
        </a:p>
      </dgm:t>
    </dgm:pt>
    <dgm:pt modelId="{D40DED06-CDB5-44BA-963E-04C1E8E2106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La realización de </a:t>
          </a:r>
          <a:r>
            <a:rPr lang="es-ES" b="1" dirty="0"/>
            <a:t>orlas</a:t>
          </a:r>
          <a:r>
            <a:rPr lang="es-ES" dirty="0"/>
            <a:t> será subvencionada al 100% para aquellas familias que se hayan asociado a la AMPA IES Isabel La Católica tanto en 3º, como en 4º de la ESO (secundaria), y en 1º y 2º de Bachillerato.</a:t>
          </a:r>
          <a:endParaRPr lang="en-US" dirty="0"/>
        </a:p>
      </dgm:t>
    </dgm:pt>
    <dgm:pt modelId="{52FCEE36-E333-43D4-A0C5-43C7CCCD3060}" type="parTrans" cxnId="{E57F220D-52C5-447E-8298-1373F2B30C2B}">
      <dgm:prSet/>
      <dgm:spPr/>
      <dgm:t>
        <a:bodyPr/>
        <a:lstStyle/>
        <a:p>
          <a:endParaRPr lang="en-US"/>
        </a:p>
      </dgm:t>
    </dgm:pt>
    <dgm:pt modelId="{66AF67CF-6BF0-4C62-9782-C7E98EE71E0F}" type="sibTrans" cxnId="{E57F220D-52C5-447E-8298-1373F2B30C2B}">
      <dgm:prSet/>
      <dgm:spPr/>
      <dgm:t>
        <a:bodyPr/>
        <a:lstStyle/>
        <a:p>
          <a:endParaRPr lang="en-US"/>
        </a:p>
      </dgm:t>
    </dgm:pt>
    <dgm:pt modelId="{B516F2E1-7EDF-41B5-B639-E4FF2C212BD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kern="1200" dirty="0">
            <a:latin typeface="Arial"/>
            <a:ea typeface="+mn-ea"/>
            <a:cs typeface="+mn-cs"/>
          </a:endParaRPr>
        </a:p>
      </dgm:t>
    </dgm:pt>
    <dgm:pt modelId="{141B421D-BF44-435C-81DF-58BD2C30CB98}" type="parTrans" cxnId="{75214FE4-5679-4EE7-BD66-D19E5715E473}">
      <dgm:prSet/>
      <dgm:spPr/>
      <dgm:t>
        <a:bodyPr/>
        <a:lstStyle/>
        <a:p>
          <a:endParaRPr lang="en-US"/>
        </a:p>
      </dgm:t>
    </dgm:pt>
    <dgm:pt modelId="{A3AF3151-F59A-47F5-91E1-36D7762F4BB3}" type="sibTrans" cxnId="{75214FE4-5679-4EE7-BD66-D19E5715E473}">
      <dgm:prSet/>
      <dgm:spPr/>
      <dgm:t>
        <a:bodyPr/>
        <a:lstStyle/>
        <a:p>
          <a:endParaRPr lang="en-US"/>
        </a:p>
      </dgm:t>
    </dgm:pt>
    <dgm:pt modelId="{9C071869-DD50-45C2-97BB-5986EC6BD05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Subvención (de hasta 5.000 euros) para los </a:t>
          </a:r>
          <a:r>
            <a:rPr lang="es-ES" b="1" dirty="0"/>
            <a:t>viajes de fin de curso </a:t>
          </a:r>
          <a:r>
            <a:rPr lang="es-ES" dirty="0"/>
            <a:t>para aquellas familias que se hayan asociado durante todos los cursos de secundaria (para el viaje de fin de curso en ESO) y todos los cursos de la ESO y 1º Bachillerato (para el viaje de fin de curso de Bachillerato).</a:t>
          </a:r>
          <a:endParaRPr lang="en-US" dirty="0"/>
        </a:p>
      </dgm:t>
    </dgm:pt>
    <dgm:pt modelId="{C3F578F7-A7D9-4B4D-A1DA-1B88E542F1A7}" type="parTrans" cxnId="{8EDE5381-B763-419B-A2DE-689E95012182}">
      <dgm:prSet/>
      <dgm:spPr/>
      <dgm:t>
        <a:bodyPr/>
        <a:lstStyle/>
        <a:p>
          <a:endParaRPr lang="en-US"/>
        </a:p>
      </dgm:t>
    </dgm:pt>
    <dgm:pt modelId="{EDC6C12B-A0F8-4B4E-A733-F9818BCC52C9}" type="sibTrans" cxnId="{8EDE5381-B763-419B-A2DE-689E95012182}">
      <dgm:prSet/>
      <dgm:spPr/>
      <dgm:t>
        <a:bodyPr/>
        <a:lstStyle/>
        <a:p>
          <a:endParaRPr lang="en-US"/>
        </a:p>
      </dgm:t>
    </dgm:pt>
    <dgm:pt modelId="{5BD21E58-6663-42C6-AA43-F0C868D1B976}" type="pres">
      <dgm:prSet presAssocID="{299893C0-4D41-4C6E-84FD-707DA8ABC0C2}" presName="root" presStyleCnt="0">
        <dgm:presLayoutVars>
          <dgm:dir/>
          <dgm:resizeHandles val="exact"/>
        </dgm:presLayoutVars>
      </dgm:prSet>
      <dgm:spPr/>
    </dgm:pt>
    <dgm:pt modelId="{2ED75904-8DF5-405C-AA22-05694B9A2242}" type="pres">
      <dgm:prSet presAssocID="{6D3FD5C6-6411-4DD2-9C6C-9C636221C96F}" presName="compNode" presStyleCnt="0"/>
      <dgm:spPr/>
    </dgm:pt>
    <dgm:pt modelId="{91D0DA8F-B3B1-49CA-A110-DD9A8A3B3998}" type="pres">
      <dgm:prSet presAssocID="{6D3FD5C6-6411-4DD2-9C6C-9C636221C96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6D68431-6667-4F67-8AE7-53B8065D8CFF}" type="pres">
      <dgm:prSet presAssocID="{6D3FD5C6-6411-4DD2-9C6C-9C636221C96F}" presName="iconSpace" presStyleCnt="0"/>
      <dgm:spPr/>
    </dgm:pt>
    <dgm:pt modelId="{99629359-1F6E-4971-8AB6-39A2A89FE58B}" type="pres">
      <dgm:prSet presAssocID="{6D3FD5C6-6411-4DD2-9C6C-9C636221C96F}" presName="parTx" presStyleLbl="revTx" presStyleIdx="0" presStyleCnt="4">
        <dgm:presLayoutVars>
          <dgm:chMax val="0"/>
          <dgm:chPref val="0"/>
        </dgm:presLayoutVars>
      </dgm:prSet>
      <dgm:spPr/>
    </dgm:pt>
    <dgm:pt modelId="{B3EFCF2F-4275-4163-ACF3-E1F973A56ABC}" type="pres">
      <dgm:prSet presAssocID="{6D3FD5C6-6411-4DD2-9C6C-9C636221C96F}" presName="txSpace" presStyleCnt="0"/>
      <dgm:spPr/>
    </dgm:pt>
    <dgm:pt modelId="{CEEE00FE-6AAA-4ADA-81B6-CFC08C74C982}" type="pres">
      <dgm:prSet presAssocID="{6D3FD5C6-6411-4DD2-9C6C-9C636221C96F}" presName="desTx" presStyleLbl="revTx" presStyleIdx="1" presStyleCnt="4">
        <dgm:presLayoutVars/>
      </dgm:prSet>
      <dgm:spPr/>
    </dgm:pt>
    <dgm:pt modelId="{ABC1854E-B997-4A14-A9EB-B5595AFFEC2D}" type="pres">
      <dgm:prSet presAssocID="{08EDA003-2C32-4935-ADE1-A786FB7054A8}" presName="sibTrans" presStyleCnt="0"/>
      <dgm:spPr/>
    </dgm:pt>
    <dgm:pt modelId="{115B2DB7-A4C8-43AE-B6F8-AABD28325D99}" type="pres">
      <dgm:prSet presAssocID="{B516F2E1-7EDF-41B5-B639-E4FF2C212BDA}" presName="compNode" presStyleCnt="0"/>
      <dgm:spPr/>
    </dgm:pt>
    <dgm:pt modelId="{6B223CA5-861D-4B82-873C-51E447C269CE}" type="pres">
      <dgm:prSet presAssocID="{B516F2E1-7EDF-41B5-B639-E4FF2C212B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 de vela"/>
        </a:ext>
      </dgm:extLst>
    </dgm:pt>
    <dgm:pt modelId="{C8C43AEF-0F04-45D7-82A7-3B797D17D87D}" type="pres">
      <dgm:prSet presAssocID="{B516F2E1-7EDF-41B5-B639-E4FF2C212BDA}" presName="iconSpace" presStyleCnt="0"/>
      <dgm:spPr/>
    </dgm:pt>
    <dgm:pt modelId="{336E8A97-768C-438E-919F-AEDAF1D249AA}" type="pres">
      <dgm:prSet presAssocID="{B516F2E1-7EDF-41B5-B639-E4FF2C212BDA}" presName="parTx" presStyleLbl="revTx" presStyleIdx="2" presStyleCnt="4">
        <dgm:presLayoutVars>
          <dgm:chMax val="0"/>
          <dgm:chPref val="0"/>
        </dgm:presLayoutVars>
      </dgm:prSet>
      <dgm:spPr/>
    </dgm:pt>
    <dgm:pt modelId="{BDFD6DB6-0FFE-4ED2-82C6-DD67A416D817}" type="pres">
      <dgm:prSet presAssocID="{B516F2E1-7EDF-41B5-B639-E4FF2C212BDA}" presName="txSpace" presStyleCnt="0"/>
      <dgm:spPr/>
    </dgm:pt>
    <dgm:pt modelId="{F412B75A-55B8-4040-81AB-469383617080}" type="pres">
      <dgm:prSet presAssocID="{B516F2E1-7EDF-41B5-B639-E4FF2C212BDA}" presName="desTx" presStyleLbl="revTx" presStyleIdx="3" presStyleCnt="4" custScaleY="182600">
        <dgm:presLayoutVars/>
      </dgm:prSet>
      <dgm:spPr/>
    </dgm:pt>
  </dgm:ptLst>
  <dgm:cxnLst>
    <dgm:cxn modelId="{E57F220D-52C5-447E-8298-1373F2B30C2B}" srcId="{6D3FD5C6-6411-4DD2-9C6C-9C636221C96F}" destId="{D40DED06-CDB5-44BA-963E-04C1E8E21061}" srcOrd="0" destOrd="0" parTransId="{52FCEE36-E333-43D4-A0C5-43C7CCCD3060}" sibTransId="{66AF67CF-6BF0-4C62-9782-C7E98EE71E0F}"/>
    <dgm:cxn modelId="{F82D0A15-6505-4B04-B45C-808E5DBFBBEA}" type="presOf" srcId="{D40DED06-CDB5-44BA-963E-04C1E8E21061}" destId="{CEEE00FE-6AAA-4ADA-81B6-CFC08C74C982}" srcOrd="0" destOrd="0" presId="urn:microsoft.com/office/officeart/2018/2/layout/IconLabelDescriptionList"/>
    <dgm:cxn modelId="{DA5E355B-FFE4-42C7-998E-90D462291DE0}" type="presOf" srcId="{6D3FD5C6-6411-4DD2-9C6C-9C636221C96F}" destId="{99629359-1F6E-4971-8AB6-39A2A89FE58B}" srcOrd="0" destOrd="0" presId="urn:microsoft.com/office/officeart/2018/2/layout/IconLabelDescriptionList"/>
    <dgm:cxn modelId="{70422C62-CF31-4CC2-A934-3D1CEA68EB0F}" srcId="{299893C0-4D41-4C6E-84FD-707DA8ABC0C2}" destId="{6D3FD5C6-6411-4DD2-9C6C-9C636221C96F}" srcOrd="0" destOrd="0" parTransId="{619E42C5-3836-4BB1-A8F6-9A56AA5896E7}" sibTransId="{08EDA003-2C32-4935-ADE1-A786FB7054A8}"/>
    <dgm:cxn modelId="{8EDE5381-B763-419B-A2DE-689E95012182}" srcId="{B516F2E1-7EDF-41B5-B639-E4FF2C212BDA}" destId="{9C071869-DD50-45C2-97BB-5986EC6BD052}" srcOrd="0" destOrd="0" parTransId="{C3F578F7-A7D9-4B4D-A1DA-1B88E542F1A7}" sibTransId="{EDC6C12B-A0F8-4B4E-A733-F9818BCC52C9}"/>
    <dgm:cxn modelId="{53822B9D-476B-4EDC-A2F2-FA68EA8B82D1}" type="presOf" srcId="{9C071869-DD50-45C2-97BB-5986EC6BD052}" destId="{F412B75A-55B8-4040-81AB-469383617080}" srcOrd="0" destOrd="0" presId="urn:microsoft.com/office/officeart/2018/2/layout/IconLabelDescriptionList"/>
    <dgm:cxn modelId="{7E7980A4-969A-47EF-9158-42E026D93F49}" type="presOf" srcId="{B516F2E1-7EDF-41B5-B639-E4FF2C212BDA}" destId="{336E8A97-768C-438E-919F-AEDAF1D249AA}" srcOrd="0" destOrd="0" presId="urn:microsoft.com/office/officeart/2018/2/layout/IconLabelDescriptionList"/>
    <dgm:cxn modelId="{7C570CB5-5908-41D7-B945-9DB910AD86E0}" type="presOf" srcId="{299893C0-4D41-4C6E-84FD-707DA8ABC0C2}" destId="{5BD21E58-6663-42C6-AA43-F0C868D1B976}" srcOrd="0" destOrd="0" presId="urn:microsoft.com/office/officeart/2018/2/layout/IconLabelDescriptionList"/>
    <dgm:cxn modelId="{75214FE4-5679-4EE7-BD66-D19E5715E473}" srcId="{299893C0-4D41-4C6E-84FD-707DA8ABC0C2}" destId="{B516F2E1-7EDF-41B5-B639-E4FF2C212BDA}" srcOrd="1" destOrd="0" parTransId="{141B421D-BF44-435C-81DF-58BD2C30CB98}" sibTransId="{A3AF3151-F59A-47F5-91E1-36D7762F4BB3}"/>
    <dgm:cxn modelId="{75864206-6EB2-446F-B456-FF3F056B1035}" type="presParOf" srcId="{5BD21E58-6663-42C6-AA43-F0C868D1B976}" destId="{2ED75904-8DF5-405C-AA22-05694B9A2242}" srcOrd="0" destOrd="0" presId="urn:microsoft.com/office/officeart/2018/2/layout/IconLabelDescriptionList"/>
    <dgm:cxn modelId="{98D20B83-B8EA-4E9D-A7FA-B60905B0F3F5}" type="presParOf" srcId="{2ED75904-8DF5-405C-AA22-05694B9A2242}" destId="{91D0DA8F-B3B1-49CA-A110-DD9A8A3B3998}" srcOrd="0" destOrd="0" presId="urn:microsoft.com/office/officeart/2018/2/layout/IconLabelDescriptionList"/>
    <dgm:cxn modelId="{15FD92F4-4AC5-4DA4-9491-7DD9BD311E6C}" type="presParOf" srcId="{2ED75904-8DF5-405C-AA22-05694B9A2242}" destId="{96D68431-6667-4F67-8AE7-53B8065D8CFF}" srcOrd="1" destOrd="0" presId="urn:microsoft.com/office/officeart/2018/2/layout/IconLabelDescriptionList"/>
    <dgm:cxn modelId="{77675B86-179B-4D3B-9BCA-099CA28F265D}" type="presParOf" srcId="{2ED75904-8DF5-405C-AA22-05694B9A2242}" destId="{99629359-1F6E-4971-8AB6-39A2A89FE58B}" srcOrd="2" destOrd="0" presId="urn:microsoft.com/office/officeart/2018/2/layout/IconLabelDescriptionList"/>
    <dgm:cxn modelId="{A1D5C339-873B-45E4-BF7F-86F061A3B0C1}" type="presParOf" srcId="{2ED75904-8DF5-405C-AA22-05694B9A2242}" destId="{B3EFCF2F-4275-4163-ACF3-E1F973A56ABC}" srcOrd="3" destOrd="0" presId="urn:microsoft.com/office/officeart/2018/2/layout/IconLabelDescriptionList"/>
    <dgm:cxn modelId="{5BDBC87D-4B25-4C8C-97CD-F3668D10E8BD}" type="presParOf" srcId="{2ED75904-8DF5-405C-AA22-05694B9A2242}" destId="{CEEE00FE-6AAA-4ADA-81B6-CFC08C74C982}" srcOrd="4" destOrd="0" presId="urn:microsoft.com/office/officeart/2018/2/layout/IconLabelDescriptionList"/>
    <dgm:cxn modelId="{662187EA-85F7-4AA5-82A6-93E2367EEF6A}" type="presParOf" srcId="{5BD21E58-6663-42C6-AA43-F0C868D1B976}" destId="{ABC1854E-B997-4A14-A9EB-B5595AFFEC2D}" srcOrd="1" destOrd="0" presId="urn:microsoft.com/office/officeart/2018/2/layout/IconLabelDescriptionList"/>
    <dgm:cxn modelId="{F31920DD-C973-4E0D-9404-CC82025BD070}" type="presParOf" srcId="{5BD21E58-6663-42C6-AA43-F0C868D1B976}" destId="{115B2DB7-A4C8-43AE-B6F8-AABD28325D99}" srcOrd="2" destOrd="0" presId="urn:microsoft.com/office/officeart/2018/2/layout/IconLabelDescriptionList"/>
    <dgm:cxn modelId="{6689E19A-2C9B-4B96-A5F9-1CF5575FB8D6}" type="presParOf" srcId="{115B2DB7-A4C8-43AE-B6F8-AABD28325D99}" destId="{6B223CA5-861D-4B82-873C-51E447C269CE}" srcOrd="0" destOrd="0" presId="urn:microsoft.com/office/officeart/2018/2/layout/IconLabelDescriptionList"/>
    <dgm:cxn modelId="{92C73E27-2602-48D6-BA9E-D96028F0613B}" type="presParOf" srcId="{115B2DB7-A4C8-43AE-B6F8-AABD28325D99}" destId="{C8C43AEF-0F04-45D7-82A7-3B797D17D87D}" srcOrd="1" destOrd="0" presId="urn:microsoft.com/office/officeart/2018/2/layout/IconLabelDescriptionList"/>
    <dgm:cxn modelId="{1DC4B1E8-B2F9-466A-AD38-2025291074ED}" type="presParOf" srcId="{115B2DB7-A4C8-43AE-B6F8-AABD28325D99}" destId="{336E8A97-768C-438E-919F-AEDAF1D249AA}" srcOrd="2" destOrd="0" presId="urn:microsoft.com/office/officeart/2018/2/layout/IconLabelDescriptionList"/>
    <dgm:cxn modelId="{368E0E51-0D01-49B7-893C-47178EFD245F}" type="presParOf" srcId="{115B2DB7-A4C8-43AE-B6F8-AABD28325D99}" destId="{BDFD6DB6-0FFE-4ED2-82C6-DD67A416D817}" srcOrd="3" destOrd="0" presId="urn:microsoft.com/office/officeart/2018/2/layout/IconLabelDescriptionList"/>
    <dgm:cxn modelId="{D8D1039D-366B-4B82-8FF6-E15D865225AD}" type="presParOf" srcId="{115B2DB7-A4C8-43AE-B6F8-AABD28325D99}" destId="{F412B75A-55B8-4040-81AB-46938361708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7ED144-44C0-4AB1-9AFD-D685925BAC7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E2DF8C7-C524-46E9-8D13-8445DC10339B}">
      <dgm:prSet/>
      <dgm:spPr/>
      <dgm:t>
        <a:bodyPr/>
        <a:lstStyle/>
        <a:p>
          <a:r>
            <a:rPr lang="es-ES" b="0" i="0"/>
            <a:t>Concurso de fotografía y pintura</a:t>
          </a:r>
          <a:endParaRPr lang="es-ES"/>
        </a:p>
      </dgm:t>
    </dgm:pt>
    <dgm:pt modelId="{A71FC377-8C2E-40B8-A945-6FE3F013D92A}" type="parTrans" cxnId="{58CDA08D-5B15-4447-BAB4-88C4653E2548}">
      <dgm:prSet/>
      <dgm:spPr/>
      <dgm:t>
        <a:bodyPr/>
        <a:lstStyle/>
        <a:p>
          <a:endParaRPr lang="es-ES" sz="1800"/>
        </a:p>
      </dgm:t>
    </dgm:pt>
    <dgm:pt modelId="{29924C07-0702-486F-9D89-90639EFC8155}" type="sibTrans" cxnId="{58CDA08D-5B15-4447-BAB4-88C4653E2548}">
      <dgm:prSet/>
      <dgm:spPr/>
      <dgm:t>
        <a:bodyPr/>
        <a:lstStyle/>
        <a:p>
          <a:endParaRPr lang="es-ES"/>
        </a:p>
      </dgm:t>
    </dgm:pt>
    <dgm:pt modelId="{7BA72411-C281-4144-AB6F-5BFDEA66BE8F}">
      <dgm:prSet/>
      <dgm:spPr/>
      <dgm:t>
        <a:bodyPr/>
        <a:lstStyle/>
        <a:p>
          <a:r>
            <a:rPr lang="es-ES" b="0" i="0" dirty="0"/>
            <a:t>Actividades de promoción de las ciencias </a:t>
          </a:r>
          <a:endParaRPr lang="es-ES" dirty="0"/>
        </a:p>
      </dgm:t>
    </dgm:pt>
    <dgm:pt modelId="{DB9CE6B5-FC4A-4B32-8F53-19A8B69D9AAA}" type="parTrans" cxnId="{1F6B82C0-9917-475E-9F4A-55200E3EDE81}">
      <dgm:prSet/>
      <dgm:spPr/>
      <dgm:t>
        <a:bodyPr/>
        <a:lstStyle/>
        <a:p>
          <a:endParaRPr lang="es-ES" sz="1800"/>
        </a:p>
      </dgm:t>
    </dgm:pt>
    <dgm:pt modelId="{84CD0FDF-EFB4-4710-BD9F-AB63EA04E05E}" type="sibTrans" cxnId="{1F6B82C0-9917-475E-9F4A-55200E3EDE81}">
      <dgm:prSet/>
      <dgm:spPr/>
      <dgm:t>
        <a:bodyPr/>
        <a:lstStyle/>
        <a:p>
          <a:endParaRPr lang="es-ES"/>
        </a:p>
      </dgm:t>
    </dgm:pt>
    <dgm:pt modelId="{93F412F3-07C8-4D36-AB7D-F1182FB87F16}">
      <dgm:prSet/>
      <dgm:spPr/>
      <dgm:t>
        <a:bodyPr/>
        <a:lstStyle/>
        <a:p>
          <a:r>
            <a:rPr lang="es-ES" b="0" i="0"/>
            <a:t>Preparación de exámenes para la RESAD y formación en técnica actoral</a:t>
          </a:r>
          <a:endParaRPr lang="es-ES"/>
        </a:p>
      </dgm:t>
    </dgm:pt>
    <dgm:pt modelId="{A57A5E55-0589-4AEB-8A73-EFD3A45F25FF}" type="parTrans" cxnId="{44E6553B-EE4E-464E-A9D0-1F53ECFD2499}">
      <dgm:prSet/>
      <dgm:spPr/>
      <dgm:t>
        <a:bodyPr/>
        <a:lstStyle/>
        <a:p>
          <a:endParaRPr lang="es-ES" sz="1800"/>
        </a:p>
      </dgm:t>
    </dgm:pt>
    <dgm:pt modelId="{DC34D53C-3C42-4DEB-8140-B96DFBDE4A7F}" type="sibTrans" cxnId="{44E6553B-EE4E-464E-A9D0-1F53ECFD2499}">
      <dgm:prSet/>
      <dgm:spPr/>
      <dgm:t>
        <a:bodyPr/>
        <a:lstStyle/>
        <a:p>
          <a:endParaRPr lang="es-ES"/>
        </a:p>
      </dgm:t>
    </dgm:pt>
    <dgm:pt modelId="{8F6495D3-1FF4-42E3-A3FC-B81DD0BBB3CD}">
      <dgm:prSet/>
      <dgm:spPr/>
      <dgm:t>
        <a:bodyPr/>
        <a:lstStyle/>
        <a:p>
          <a:r>
            <a:rPr lang="es-ES" b="0" i="0" dirty="0"/>
            <a:t>Desarrollo de Videojuegos</a:t>
          </a:r>
          <a:endParaRPr lang="es-ES" dirty="0"/>
        </a:p>
      </dgm:t>
    </dgm:pt>
    <dgm:pt modelId="{0222E342-A2AD-4785-80DB-EDBF1A768B69}" type="parTrans" cxnId="{C86477A0-B61A-4613-BC22-FFE3FEB05A3B}">
      <dgm:prSet/>
      <dgm:spPr/>
      <dgm:t>
        <a:bodyPr/>
        <a:lstStyle/>
        <a:p>
          <a:endParaRPr lang="es-ES" sz="1800"/>
        </a:p>
      </dgm:t>
    </dgm:pt>
    <dgm:pt modelId="{7F6B1E6E-78C9-4CF4-870F-AD59DE57037E}" type="sibTrans" cxnId="{C86477A0-B61A-4613-BC22-FFE3FEB05A3B}">
      <dgm:prSet/>
      <dgm:spPr/>
      <dgm:t>
        <a:bodyPr/>
        <a:lstStyle/>
        <a:p>
          <a:endParaRPr lang="es-ES"/>
        </a:p>
      </dgm:t>
    </dgm:pt>
    <dgm:pt modelId="{48D5D519-4377-40A1-8086-CDB70F16EA32}">
      <dgm:prSet/>
      <dgm:spPr/>
      <dgm:t>
        <a:bodyPr/>
        <a:lstStyle/>
        <a:p>
          <a:r>
            <a:rPr lang="es-ES" b="0" i="0"/>
            <a:t>Fotografía</a:t>
          </a:r>
          <a:endParaRPr lang="es-ES"/>
        </a:p>
      </dgm:t>
    </dgm:pt>
    <dgm:pt modelId="{CC726607-375C-44B9-8CF1-752327D5203B}" type="parTrans" cxnId="{15B6835C-F030-4A08-AE16-C93B8AE9D13B}">
      <dgm:prSet/>
      <dgm:spPr/>
      <dgm:t>
        <a:bodyPr/>
        <a:lstStyle/>
        <a:p>
          <a:endParaRPr lang="es-ES" sz="1800"/>
        </a:p>
      </dgm:t>
    </dgm:pt>
    <dgm:pt modelId="{BEABD94D-BE6D-4E96-9A33-43F5B2E0E7F6}" type="sibTrans" cxnId="{15B6835C-F030-4A08-AE16-C93B8AE9D13B}">
      <dgm:prSet/>
      <dgm:spPr/>
      <dgm:t>
        <a:bodyPr/>
        <a:lstStyle/>
        <a:p>
          <a:endParaRPr lang="es-ES"/>
        </a:p>
      </dgm:t>
    </dgm:pt>
    <dgm:pt modelId="{7E5CEB8F-1529-4A4B-80E0-32EBBC9189BE}">
      <dgm:prSet/>
      <dgm:spPr/>
      <dgm:t>
        <a:bodyPr/>
        <a:lstStyle/>
        <a:p>
          <a:r>
            <a:rPr lang="es-ES" dirty="0"/>
            <a:t>Concurso de relatos breves</a:t>
          </a:r>
        </a:p>
      </dgm:t>
    </dgm:pt>
    <dgm:pt modelId="{83B0D8A7-1725-4C86-8E5E-05806BC00769}" type="parTrans" cxnId="{AF0163C7-5F62-44F6-BAD2-A87C02A5B258}">
      <dgm:prSet/>
      <dgm:spPr/>
      <dgm:t>
        <a:bodyPr/>
        <a:lstStyle/>
        <a:p>
          <a:endParaRPr lang="es-ES" sz="1800"/>
        </a:p>
      </dgm:t>
    </dgm:pt>
    <dgm:pt modelId="{11255CEA-F465-4DA2-86D1-F11EF36B65AC}" type="sibTrans" cxnId="{AF0163C7-5F62-44F6-BAD2-A87C02A5B258}">
      <dgm:prSet/>
      <dgm:spPr/>
      <dgm:t>
        <a:bodyPr/>
        <a:lstStyle/>
        <a:p>
          <a:endParaRPr lang="es-ES"/>
        </a:p>
      </dgm:t>
    </dgm:pt>
    <dgm:pt modelId="{782C27E5-94DF-4734-BCA1-2D8840D366BC}">
      <dgm:prSet/>
      <dgm:spPr/>
      <dgm:t>
        <a:bodyPr/>
        <a:lstStyle/>
        <a:p>
          <a:r>
            <a:rPr lang="es-ES" dirty="0"/>
            <a:t>Taller de comics</a:t>
          </a:r>
        </a:p>
      </dgm:t>
    </dgm:pt>
    <dgm:pt modelId="{E8692E8A-7D26-437B-B366-4F6075F7F284}" type="parTrans" cxnId="{6C93D8A1-BFBA-4F44-8503-3D495BA1C296}">
      <dgm:prSet/>
      <dgm:spPr/>
      <dgm:t>
        <a:bodyPr/>
        <a:lstStyle/>
        <a:p>
          <a:endParaRPr lang="es-ES"/>
        </a:p>
      </dgm:t>
    </dgm:pt>
    <dgm:pt modelId="{816EDF14-BE7C-4183-97C9-04662B443674}" type="sibTrans" cxnId="{6C93D8A1-BFBA-4F44-8503-3D495BA1C296}">
      <dgm:prSet/>
      <dgm:spPr/>
      <dgm:t>
        <a:bodyPr/>
        <a:lstStyle/>
        <a:p>
          <a:endParaRPr lang="es-ES"/>
        </a:p>
      </dgm:t>
    </dgm:pt>
    <dgm:pt modelId="{C8D2BEC0-80EF-4100-BD09-7F1674DC57FE}">
      <dgm:prSet/>
      <dgm:spPr/>
      <dgm:t>
        <a:bodyPr/>
        <a:lstStyle/>
        <a:p>
          <a:r>
            <a:rPr lang="es-ES" dirty="0"/>
            <a:t>La ESO a escena</a:t>
          </a:r>
        </a:p>
      </dgm:t>
    </dgm:pt>
    <dgm:pt modelId="{49F7F9B9-6BC2-46D6-BBAD-1A2A4D693385}" type="parTrans" cxnId="{25202334-7BDF-42A8-A7A1-138F303CD221}">
      <dgm:prSet/>
      <dgm:spPr/>
      <dgm:t>
        <a:bodyPr/>
        <a:lstStyle/>
        <a:p>
          <a:endParaRPr lang="es-ES"/>
        </a:p>
      </dgm:t>
    </dgm:pt>
    <dgm:pt modelId="{93AFE934-C33B-42AF-BB3C-395F3C9DE533}" type="sibTrans" cxnId="{25202334-7BDF-42A8-A7A1-138F303CD221}">
      <dgm:prSet/>
      <dgm:spPr/>
      <dgm:t>
        <a:bodyPr/>
        <a:lstStyle/>
        <a:p>
          <a:endParaRPr lang="es-ES"/>
        </a:p>
      </dgm:t>
    </dgm:pt>
    <dgm:pt modelId="{05BF453B-5138-470B-B827-A327D35737C6}">
      <dgm:prSet/>
      <dgm:spPr/>
      <dgm:t>
        <a:bodyPr/>
        <a:lstStyle/>
        <a:p>
          <a:r>
            <a:rPr lang="es-ES" dirty="0"/>
            <a:t>Cine</a:t>
          </a:r>
        </a:p>
      </dgm:t>
    </dgm:pt>
    <dgm:pt modelId="{F12370E0-C7F5-4EED-ADA2-54911EF56C34}" type="parTrans" cxnId="{C694EDAC-A302-462C-B138-B24A72E12F1D}">
      <dgm:prSet/>
      <dgm:spPr/>
      <dgm:t>
        <a:bodyPr/>
        <a:lstStyle/>
        <a:p>
          <a:endParaRPr lang="es-ES"/>
        </a:p>
      </dgm:t>
    </dgm:pt>
    <dgm:pt modelId="{F0C2728F-786A-47F5-A9C8-88BD8ED47A26}" type="sibTrans" cxnId="{C694EDAC-A302-462C-B138-B24A72E12F1D}">
      <dgm:prSet/>
      <dgm:spPr/>
      <dgm:t>
        <a:bodyPr/>
        <a:lstStyle/>
        <a:p>
          <a:endParaRPr lang="es-ES"/>
        </a:p>
      </dgm:t>
    </dgm:pt>
    <dgm:pt modelId="{F8F849AC-6E75-4D55-9924-A9607A30668B}">
      <dgm:prSet/>
      <dgm:spPr/>
      <dgm:t>
        <a:bodyPr/>
        <a:lstStyle/>
        <a:p>
          <a:r>
            <a:rPr lang="es-ES" dirty="0"/>
            <a:t>Diseño y moda</a:t>
          </a:r>
        </a:p>
      </dgm:t>
    </dgm:pt>
    <dgm:pt modelId="{502FD2D7-C869-471F-9DA2-824EE1D85080}" type="parTrans" cxnId="{842944B5-34F4-4E82-A104-F835FB0F4024}">
      <dgm:prSet/>
      <dgm:spPr/>
      <dgm:t>
        <a:bodyPr/>
        <a:lstStyle/>
        <a:p>
          <a:endParaRPr lang="es-ES"/>
        </a:p>
      </dgm:t>
    </dgm:pt>
    <dgm:pt modelId="{51429985-A161-476B-9431-82491E72CCD6}" type="sibTrans" cxnId="{842944B5-34F4-4E82-A104-F835FB0F4024}">
      <dgm:prSet/>
      <dgm:spPr/>
      <dgm:t>
        <a:bodyPr/>
        <a:lstStyle/>
        <a:p>
          <a:endParaRPr lang="es-ES"/>
        </a:p>
      </dgm:t>
    </dgm:pt>
    <dgm:pt modelId="{74F22A77-61D1-4B62-9D7D-63FED6DB406D}">
      <dgm:prSet/>
      <dgm:spPr/>
      <dgm:t>
        <a:bodyPr/>
        <a:lstStyle/>
        <a:p>
          <a:r>
            <a:rPr lang="es-ES" dirty="0"/>
            <a:t>Canto</a:t>
          </a:r>
        </a:p>
      </dgm:t>
    </dgm:pt>
    <dgm:pt modelId="{E95DAC41-162A-4BCA-93A1-2900A5668ACB}" type="parTrans" cxnId="{95086599-1BC4-4FEA-A75E-48C00D636236}">
      <dgm:prSet/>
      <dgm:spPr/>
      <dgm:t>
        <a:bodyPr/>
        <a:lstStyle/>
        <a:p>
          <a:endParaRPr lang="es-ES"/>
        </a:p>
      </dgm:t>
    </dgm:pt>
    <dgm:pt modelId="{D7DB9436-DDD9-445E-A7B6-85D162EE56CC}" type="sibTrans" cxnId="{95086599-1BC4-4FEA-A75E-48C00D636236}">
      <dgm:prSet/>
      <dgm:spPr/>
      <dgm:t>
        <a:bodyPr/>
        <a:lstStyle/>
        <a:p>
          <a:endParaRPr lang="es-ES"/>
        </a:p>
      </dgm:t>
    </dgm:pt>
    <dgm:pt modelId="{8B305E1F-1E41-4C49-A70A-6A8957B4FB3C}" type="pres">
      <dgm:prSet presAssocID="{BB7ED144-44C0-4AB1-9AFD-D685925BAC74}" presName="vert0" presStyleCnt="0">
        <dgm:presLayoutVars>
          <dgm:dir/>
          <dgm:animOne val="branch"/>
          <dgm:animLvl val="lvl"/>
        </dgm:presLayoutVars>
      </dgm:prSet>
      <dgm:spPr/>
    </dgm:pt>
    <dgm:pt modelId="{B1C21B52-0E8E-4910-BBC1-B7959A9B1AB3}" type="pres">
      <dgm:prSet presAssocID="{BE2DF8C7-C524-46E9-8D13-8445DC10339B}" presName="thickLine" presStyleLbl="alignNode1" presStyleIdx="0" presStyleCnt="11"/>
      <dgm:spPr/>
    </dgm:pt>
    <dgm:pt modelId="{61476A8D-014C-48B1-832D-BF192ACD5BA3}" type="pres">
      <dgm:prSet presAssocID="{BE2DF8C7-C524-46E9-8D13-8445DC10339B}" presName="horz1" presStyleCnt="0"/>
      <dgm:spPr/>
    </dgm:pt>
    <dgm:pt modelId="{924A2865-4169-4746-9913-8B9C4532E848}" type="pres">
      <dgm:prSet presAssocID="{BE2DF8C7-C524-46E9-8D13-8445DC10339B}" presName="tx1" presStyleLbl="revTx" presStyleIdx="0" presStyleCnt="11"/>
      <dgm:spPr/>
    </dgm:pt>
    <dgm:pt modelId="{9128A3EB-00FD-4923-A993-25BB6F0AE6F7}" type="pres">
      <dgm:prSet presAssocID="{BE2DF8C7-C524-46E9-8D13-8445DC10339B}" presName="vert1" presStyleCnt="0"/>
      <dgm:spPr/>
    </dgm:pt>
    <dgm:pt modelId="{8E3B9F1B-6F33-49A3-82BA-520C9E0100AF}" type="pres">
      <dgm:prSet presAssocID="{7BA72411-C281-4144-AB6F-5BFDEA66BE8F}" presName="thickLine" presStyleLbl="alignNode1" presStyleIdx="1" presStyleCnt="11"/>
      <dgm:spPr/>
    </dgm:pt>
    <dgm:pt modelId="{73932E1B-0ACB-4E45-A4E3-CCDDADF8EEFA}" type="pres">
      <dgm:prSet presAssocID="{7BA72411-C281-4144-AB6F-5BFDEA66BE8F}" presName="horz1" presStyleCnt="0"/>
      <dgm:spPr/>
    </dgm:pt>
    <dgm:pt modelId="{96AA33B9-6205-49E9-BDDA-C4FA26EF20E7}" type="pres">
      <dgm:prSet presAssocID="{7BA72411-C281-4144-AB6F-5BFDEA66BE8F}" presName="tx1" presStyleLbl="revTx" presStyleIdx="1" presStyleCnt="11"/>
      <dgm:spPr/>
    </dgm:pt>
    <dgm:pt modelId="{DB9CE328-CA7D-4DB0-A5D8-81637A67A5F8}" type="pres">
      <dgm:prSet presAssocID="{7BA72411-C281-4144-AB6F-5BFDEA66BE8F}" presName="vert1" presStyleCnt="0"/>
      <dgm:spPr/>
    </dgm:pt>
    <dgm:pt modelId="{640075C1-2AFF-4DA3-AC07-B35351ED7513}" type="pres">
      <dgm:prSet presAssocID="{93F412F3-07C8-4D36-AB7D-F1182FB87F16}" presName="thickLine" presStyleLbl="alignNode1" presStyleIdx="2" presStyleCnt="11"/>
      <dgm:spPr/>
    </dgm:pt>
    <dgm:pt modelId="{D71C3F81-5A12-461F-9568-986ECE7C771F}" type="pres">
      <dgm:prSet presAssocID="{93F412F3-07C8-4D36-AB7D-F1182FB87F16}" presName="horz1" presStyleCnt="0"/>
      <dgm:spPr/>
    </dgm:pt>
    <dgm:pt modelId="{1F91E06D-AC93-4181-A83D-8B43C7720443}" type="pres">
      <dgm:prSet presAssocID="{93F412F3-07C8-4D36-AB7D-F1182FB87F16}" presName="tx1" presStyleLbl="revTx" presStyleIdx="2" presStyleCnt="11"/>
      <dgm:spPr/>
    </dgm:pt>
    <dgm:pt modelId="{BFEBCAA5-FBB0-4AC6-9264-E029B6349EB6}" type="pres">
      <dgm:prSet presAssocID="{93F412F3-07C8-4D36-AB7D-F1182FB87F16}" presName="vert1" presStyleCnt="0"/>
      <dgm:spPr/>
    </dgm:pt>
    <dgm:pt modelId="{F9777733-3D7C-430D-AEC6-B562552CE63B}" type="pres">
      <dgm:prSet presAssocID="{8F6495D3-1FF4-42E3-A3FC-B81DD0BBB3CD}" presName="thickLine" presStyleLbl="alignNode1" presStyleIdx="3" presStyleCnt="11"/>
      <dgm:spPr/>
    </dgm:pt>
    <dgm:pt modelId="{2BD2AC06-A3F0-45EA-A16A-4D134CB2AD1D}" type="pres">
      <dgm:prSet presAssocID="{8F6495D3-1FF4-42E3-A3FC-B81DD0BBB3CD}" presName="horz1" presStyleCnt="0"/>
      <dgm:spPr/>
    </dgm:pt>
    <dgm:pt modelId="{9478A504-F953-4735-A5C1-408A4F19E2D6}" type="pres">
      <dgm:prSet presAssocID="{8F6495D3-1FF4-42E3-A3FC-B81DD0BBB3CD}" presName="tx1" presStyleLbl="revTx" presStyleIdx="3" presStyleCnt="11"/>
      <dgm:spPr/>
    </dgm:pt>
    <dgm:pt modelId="{F4D3A6F7-8E52-469C-9439-B1880444A8EA}" type="pres">
      <dgm:prSet presAssocID="{8F6495D3-1FF4-42E3-A3FC-B81DD0BBB3CD}" presName="vert1" presStyleCnt="0"/>
      <dgm:spPr/>
    </dgm:pt>
    <dgm:pt modelId="{3A96F869-5A81-4AAD-A290-26A9538D7A07}" type="pres">
      <dgm:prSet presAssocID="{48D5D519-4377-40A1-8086-CDB70F16EA32}" presName="thickLine" presStyleLbl="alignNode1" presStyleIdx="4" presStyleCnt="11"/>
      <dgm:spPr/>
    </dgm:pt>
    <dgm:pt modelId="{B4F600EB-85F1-4839-AEEE-46949040925A}" type="pres">
      <dgm:prSet presAssocID="{48D5D519-4377-40A1-8086-CDB70F16EA32}" presName="horz1" presStyleCnt="0"/>
      <dgm:spPr/>
    </dgm:pt>
    <dgm:pt modelId="{6AD4C4A6-F49F-4135-A487-CB51B574BC89}" type="pres">
      <dgm:prSet presAssocID="{48D5D519-4377-40A1-8086-CDB70F16EA32}" presName="tx1" presStyleLbl="revTx" presStyleIdx="4" presStyleCnt="11"/>
      <dgm:spPr/>
    </dgm:pt>
    <dgm:pt modelId="{32386660-3EEF-4981-8BC9-1AAA4F066B52}" type="pres">
      <dgm:prSet presAssocID="{48D5D519-4377-40A1-8086-CDB70F16EA32}" presName="vert1" presStyleCnt="0"/>
      <dgm:spPr/>
    </dgm:pt>
    <dgm:pt modelId="{F5885E03-3793-4629-988A-BA216CA92F0D}" type="pres">
      <dgm:prSet presAssocID="{7E5CEB8F-1529-4A4B-80E0-32EBBC9189BE}" presName="thickLine" presStyleLbl="alignNode1" presStyleIdx="5" presStyleCnt="11"/>
      <dgm:spPr/>
    </dgm:pt>
    <dgm:pt modelId="{30E7C9E3-A397-4C97-B5D9-BB10B9E9D6A6}" type="pres">
      <dgm:prSet presAssocID="{7E5CEB8F-1529-4A4B-80E0-32EBBC9189BE}" presName="horz1" presStyleCnt="0"/>
      <dgm:spPr/>
    </dgm:pt>
    <dgm:pt modelId="{BBB274BE-8AC9-4BA7-8015-F1EFD34C603D}" type="pres">
      <dgm:prSet presAssocID="{7E5CEB8F-1529-4A4B-80E0-32EBBC9189BE}" presName="tx1" presStyleLbl="revTx" presStyleIdx="5" presStyleCnt="11"/>
      <dgm:spPr/>
    </dgm:pt>
    <dgm:pt modelId="{1895BAD6-F7B5-4DBA-9C76-FBA704080C1A}" type="pres">
      <dgm:prSet presAssocID="{7E5CEB8F-1529-4A4B-80E0-32EBBC9189BE}" presName="vert1" presStyleCnt="0"/>
      <dgm:spPr/>
    </dgm:pt>
    <dgm:pt modelId="{1AE0FD4D-43CE-4264-B878-D2D389B19CA6}" type="pres">
      <dgm:prSet presAssocID="{782C27E5-94DF-4734-BCA1-2D8840D366BC}" presName="thickLine" presStyleLbl="alignNode1" presStyleIdx="6" presStyleCnt="11"/>
      <dgm:spPr/>
    </dgm:pt>
    <dgm:pt modelId="{B53AAA13-7A39-4B7C-9836-D13D5F977FD4}" type="pres">
      <dgm:prSet presAssocID="{782C27E5-94DF-4734-BCA1-2D8840D366BC}" presName="horz1" presStyleCnt="0"/>
      <dgm:spPr/>
    </dgm:pt>
    <dgm:pt modelId="{F516139A-E6B6-4AE1-949C-40EB6A90806F}" type="pres">
      <dgm:prSet presAssocID="{782C27E5-94DF-4734-BCA1-2D8840D366BC}" presName="tx1" presStyleLbl="revTx" presStyleIdx="6" presStyleCnt="11"/>
      <dgm:spPr/>
    </dgm:pt>
    <dgm:pt modelId="{973150EF-2000-4580-AECB-EBFC73133A90}" type="pres">
      <dgm:prSet presAssocID="{782C27E5-94DF-4734-BCA1-2D8840D366BC}" presName="vert1" presStyleCnt="0"/>
      <dgm:spPr/>
    </dgm:pt>
    <dgm:pt modelId="{3CDE413D-488A-4286-99E0-F470DFA72BAF}" type="pres">
      <dgm:prSet presAssocID="{C8D2BEC0-80EF-4100-BD09-7F1674DC57FE}" presName="thickLine" presStyleLbl="alignNode1" presStyleIdx="7" presStyleCnt="11"/>
      <dgm:spPr/>
    </dgm:pt>
    <dgm:pt modelId="{F82D74A5-939A-4E52-A048-75B0C1EEB04D}" type="pres">
      <dgm:prSet presAssocID="{C8D2BEC0-80EF-4100-BD09-7F1674DC57FE}" presName="horz1" presStyleCnt="0"/>
      <dgm:spPr/>
    </dgm:pt>
    <dgm:pt modelId="{2A778E91-1A6A-4AC9-AA4A-88F7B313FFA9}" type="pres">
      <dgm:prSet presAssocID="{C8D2BEC0-80EF-4100-BD09-7F1674DC57FE}" presName="tx1" presStyleLbl="revTx" presStyleIdx="7" presStyleCnt="11"/>
      <dgm:spPr/>
    </dgm:pt>
    <dgm:pt modelId="{49C9540C-5191-48EE-948E-02C056A22D48}" type="pres">
      <dgm:prSet presAssocID="{C8D2BEC0-80EF-4100-BD09-7F1674DC57FE}" presName="vert1" presStyleCnt="0"/>
      <dgm:spPr/>
    </dgm:pt>
    <dgm:pt modelId="{215149F0-BE09-4353-97AB-425F0CCEB4D7}" type="pres">
      <dgm:prSet presAssocID="{05BF453B-5138-470B-B827-A327D35737C6}" presName="thickLine" presStyleLbl="alignNode1" presStyleIdx="8" presStyleCnt="11"/>
      <dgm:spPr/>
    </dgm:pt>
    <dgm:pt modelId="{E8FF8EA8-3FA2-4076-AD25-E4B14CF591F3}" type="pres">
      <dgm:prSet presAssocID="{05BF453B-5138-470B-B827-A327D35737C6}" presName="horz1" presStyleCnt="0"/>
      <dgm:spPr/>
    </dgm:pt>
    <dgm:pt modelId="{09BBE97C-B702-4F42-A857-B9AD96353FF0}" type="pres">
      <dgm:prSet presAssocID="{05BF453B-5138-470B-B827-A327D35737C6}" presName="tx1" presStyleLbl="revTx" presStyleIdx="8" presStyleCnt="11"/>
      <dgm:spPr/>
    </dgm:pt>
    <dgm:pt modelId="{6A51BC25-1AD0-417A-8F15-F965A619BF4E}" type="pres">
      <dgm:prSet presAssocID="{05BF453B-5138-470B-B827-A327D35737C6}" presName="vert1" presStyleCnt="0"/>
      <dgm:spPr/>
    </dgm:pt>
    <dgm:pt modelId="{A77B287E-7F17-488D-BE79-8354876CB06E}" type="pres">
      <dgm:prSet presAssocID="{F8F849AC-6E75-4D55-9924-A9607A30668B}" presName="thickLine" presStyleLbl="alignNode1" presStyleIdx="9" presStyleCnt="11"/>
      <dgm:spPr/>
    </dgm:pt>
    <dgm:pt modelId="{D577286F-F430-4068-8D35-0363F8E3073C}" type="pres">
      <dgm:prSet presAssocID="{F8F849AC-6E75-4D55-9924-A9607A30668B}" presName="horz1" presStyleCnt="0"/>
      <dgm:spPr/>
    </dgm:pt>
    <dgm:pt modelId="{F8AC8899-49C3-474D-A921-978B3691C5BB}" type="pres">
      <dgm:prSet presAssocID="{F8F849AC-6E75-4D55-9924-A9607A30668B}" presName="tx1" presStyleLbl="revTx" presStyleIdx="9" presStyleCnt="11"/>
      <dgm:spPr/>
    </dgm:pt>
    <dgm:pt modelId="{99058BBB-6235-4A89-BB7F-3DF6E43FC08A}" type="pres">
      <dgm:prSet presAssocID="{F8F849AC-6E75-4D55-9924-A9607A30668B}" presName="vert1" presStyleCnt="0"/>
      <dgm:spPr/>
    </dgm:pt>
    <dgm:pt modelId="{3058E9BF-7ACD-4349-9B03-E3CAAE199FA1}" type="pres">
      <dgm:prSet presAssocID="{74F22A77-61D1-4B62-9D7D-63FED6DB406D}" presName="thickLine" presStyleLbl="alignNode1" presStyleIdx="10" presStyleCnt="11"/>
      <dgm:spPr/>
    </dgm:pt>
    <dgm:pt modelId="{F67D6FBF-2AE8-43E6-A8CA-3094D5E10CA9}" type="pres">
      <dgm:prSet presAssocID="{74F22A77-61D1-4B62-9D7D-63FED6DB406D}" presName="horz1" presStyleCnt="0"/>
      <dgm:spPr/>
    </dgm:pt>
    <dgm:pt modelId="{831D43B7-6FFF-4C9C-8C2D-BDEB92A41C46}" type="pres">
      <dgm:prSet presAssocID="{74F22A77-61D1-4B62-9D7D-63FED6DB406D}" presName="tx1" presStyleLbl="revTx" presStyleIdx="10" presStyleCnt="11"/>
      <dgm:spPr/>
    </dgm:pt>
    <dgm:pt modelId="{B8096BAA-135D-4FF3-BE7A-E63786BCBE0F}" type="pres">
      <dgm:prSet presAssocID="{74F22A77-61D1-4B62-9D7D-63FED6DB406D}" presName="vert1" presStyleCnt="0"/>
      <dgm:spPr/>
    </dgm:pt>
  </dgm:ptLst>
  <dgm:cxnLst>
    <dgm:cxn modelId="{AF82581F-ED23-45E0-B6CF-D002DD37695A}" type="presOf" srcId="{8F6495D3-1FF4-42E3-A3FC-B81DD0BBB3CD}" destId="{9478A504-F953-4735-A5C1-408A4F19E2D6}" srcOrd="0" destOrd="0" presId="urn:microsoft.com/office/officeart/2008/layout/LinedList"/>
    <dgm:cxn modelId="{64EAC124-BEFA-4251-BA32-A5E7CFE23144}" type="presOf" srcId="{93F412F3-07C8-4D36-AB7D-F1182FB87F16}" destId="{1F91E06D-AC93-4181-A83D-8B43C7720443}" srcOrd="0" destOrd="0" presId="urn:microsoft.com/office/officeart/2008/layout/LinedList"/>
    <dgm:cxn modelId="{79BFBA27-E5A1-4004-8B27-4E6E2C9ED4A1}" type="presOf" srcId="{05BF453B-5138-470B-B827-A327D35737C6}" destId="{09BBE97C-B702-4F42-A857-B9AD96353FF0}" srcOrd="0" destOrd="0" presId="urn:microsoft.com/office/officeart/2008/layout/LinedList"/>
    <dgm:cxn modelId="{786DBE30-AA12-4383-9ED6-BB9E9B6D1130}" type="presOf" srcId="{74F22A77-61D1-4B62-9D7D-63FED6DB406D}" destId="{831D43B7-6FFF-4C9C-8C2D-BDEB92A41C46}" srcOrd="0" destOrd="0" presId="urn:microsoft.com/office/officeart/2008/layout/LinedList"/>
    <dgm:cxn modelId="{25202334-7BDF-42A8-A7A1-138F303CD221}" srcId="{BB7ED144-44C0-4AB1-9AFD-D685925BAC74}" destId="{C8D2BEC0-80EF-4100-BD09-7F1674DC57FE}" srcOrd="7" destOrd="0" parTransId="{49F7F9B9-6BC2-46D6-BBAD-1A2A4D693385}" sibTransId="{93AFE934-C33B-42AF-BB3C-395F3C9DE533}"/>
    <dgm:cxn modelId="{44E6553B-EE4E-464E-A9D0-1F53ECFD2499}" srcId="{BB7ED144-44C0-4AB1-9AFD-D685925BAC74}" destId="{93F412F3-07C8-4D36-AB7D-F1182FB87F16}" srcOrd="2" destOrd="0" parTransId="{A57A5E55-0589-4AEB-8A73-EFD3A45F25FF}" sibTransId="{DC34D53C-3C42-4DEB-8140-B96DFBDE4A7F}"/>
    <dgm:cxn modelId="{15B6835C-F030-4A08-AE16-C93B8AE9D13B}" srcId="{BB7ED144-44C0-4AB1-9AFD-D685925BAC74}" destId="{48D5D519-4377-40A1-8086-CDB70F16EA32}" srcOrd="4" destOrd="0" parTransId="{CC726607-375C-44B9-8CF1-752327D5203B}" sibTransId="{BEABD94D-BE6D-4E96-9A33-43F5B2E0E7F6}"/>
    <dgm:cxn modelId="{47237B69-F3B9-47F7-AE2D-5E48BC233B1E}" type="presOf" srcId="{7BA72411-C281-4144-AB6F-5BFDEA66BE8F}" destId="{96AA33B9-6205-49E9-BDDA-C4FA26EF20E7}" srcOrd="0" destOrd="0" presId="urn:microsoft.com/office/officeart/2008/layout/LinedList"/>
    <dgm:cxn modelId="{97FC8C6C-8CB7-4750-AB37-FB29E3B65F66}" type="presOf" srcId="{7E5CEB8F-1529-4A4B-80E0-32EBBC9189BE}" destId="{BBB274BE-8AC9-4BA7-8015-F1EFD34C603D}" srcOrd="0" destOrd="0" presId="urn:microsoft.com/office/officeart/2008/layout/LinedList"/>
    <dgm:cxn modelId="{C4B86A6D-AC1C-4EFB-B7C0-48B65E8742B1}" type="presOf" srcId="{782C27E5-94DF-4734-BCA1-2D8840D366BC}" destId="{F516139A-E6B6-4AE1-949C-40EB6A90806F}" srcOrd="0" destOrd="0" presId="urn:microsoft.com/office/officeart/2008/layout/LinedList"/>
    <dgm:cxn modelId="{62949770-5F5E-4873-BE5A-FA91B02088C1}" type="presOf" srcId="{48D5D519-4377-40A1-8086-CDB70F16EA32}" destId="{6AD4C4A6-F49F-4135-A487-CB51B574BC89}" srcOrd="0" destOrd="0" presId="urn:microsoft.com/office/officeart/2008/layout/LinedList"/>
    <dgm:cxn modelId="{FC9E9258-C6FD-40E1-8950-306FC0D652F9}" type="presOf" srcId="{BB7ED144-44C0-4AB1-9AFD-D685925BAC74}" destId="{8B305E1F-1E41-4C49-A70A-6A8957B4FB3C}" srcOrd="0" destOrd="0" presId="urn:microsoft.com/office/officeart/2008/layout/LinedList"/>
    <dgm:cxn modelId="{8F1D0185-25D4-41D1-8387-C98D3B46C17B}" type="presOf" srcId="{F8F849AC-6E75-4D55-9924-A9607A30668B}" destId="{F8AC8899-49C3-474D-A921-978B3691C5BB}" srcOrd="0" destOrd="0" presId="urn:microsoft.com/office/officeart/2008/layout/LinedList"/>
    <dgm:cxn modelId="{58CDA08D-5B15-4447-BAB4-88C4653E2548}" srcId="{BB7ED144-44C0-4AB1-9AFD-D685925BAC74}" destId="{BE2DF8C7-C524-46E9-8D13-8445DC10339B}" srcOrd="0" destOrd="0" parTransId="{A71FC377-8C2E-40B8-A945-6FE3F013D92A}" sibTransId="{29924C07-0702-486F-9D89-90639EFC8155}"/>
    <dgm:cxn modelId="{95086599-1BC4-4FEA-A75E-48C00D636236}" srcId="{BB7ED144-44C0-4AB1-9AFD-D685925BAC74}" destId="{74F22A77-61D1-4B62-9D7D-63FED6DB406D}" srcOrd="10" destOrd="0" parTransId="{E95DAC41-162A-4BCA-93A1-2900A5668ACB}" sibTransId="{D7DB9436-DDD9-445E-A7B6-85D162EE56CC}"/>
    <dgm:cxn modelId="{9DCF8E9C-FF19-4EFF-B736-7050286A7623}" type="presOf" srcId="{BE2DF8C7-C524-46E9-8D13-8445DC10339B}" destId="{924A2865-4169-4746-9913-8B9C4532E848}" srcOrd="0" destOrd="0" presId="urn:microsoft.com/office/officeart/2008/layout/LinedList"/>
    <dgm:cxn modelId="{C86477A0-B61A-4613-BC22-FFE3FEB05A3B}" srcId="{BB7ED144-44C0-4AB1-9AFD-D685925BAC74}" destId="{8F6495D3-1FF4-42E3-A3FC-B81DD0BBB3CD}" srcOrd="3" destOrd="0" parTransId="{0222E342-A2AD-4785-80DB-EDBF1A768B69}" sibTransId="{7F6B1E6E-78C9-4CF4-870F-AD59DE57037E}"/>
    <dgm:cxn modelId="{6C93D8A1-BFBA-4F44-8503-3D495BA1C296}" srcId="{BB7ED144-44C0-4AB1-9AFD-D685925BAC74}" destId="{782C27E5-94DF-4734-BCA1-2D8840D366BC}" srcOrd="6" destOrd="0" parTransId="{E8692E8A-7D26-437B-B366-4F6075F7F284}" sibTransId="{816EDF14-BE7C-4183-97C9-04662B443674}"/>
    <dgm:cxn modelId="{C694EDAC-A302-462C-B138-B24A72E12F1D}" srcId="{BB7ED144-44C0-4AB1-9AFD-D685925BAC74}" destId="{05BF453B-5138-470B-B827-A327D35737C6}" srcOrd="8" destOrd="0" parTransId="{F12370E0-C7F5-4EED-ADA2-54911EF56C34}" sibTransId="{F0C2728F-786A-47F5-A9C8-88BD8ED47A26}"/>
    <dgm:cxn modelId="{842944B5-34F4-4E82-A104-F835FB0F4024}" srcId="{BB7ED144-44C0-4AB1-9AFD-D685925BAC74}" destId="{F8F849AC-6E75-4D55-9924-A9607A30668B}" srcOrd="9" destOrd="0" parTransId="{502FD2D7-C869-471F-9DA2-824EE1D85080}" sibTransId="{51429985-A161-476B-9431-82491E72CCD6}"/>
    <dgm:cxn modelId="{1F6B82C0-9917-475E-9F4A-55200E3EDE81}" srcId="{BB7ED144-44C0-4AB1-9AFD-D685925BAC74}" destId="{7BA72411-C281-4144-AB6F-5BFDEA66BE8F}" srcOrd="1" destOrd="0" parTransId="{DB9CE6B5-FC4A-4B32-8F53-19A8B69D9AAA}" sibTransId="{84CD0FDF-EFB4-4710-BD9F-AB63EA04E05E}"/>
    <dgm:cxn modelId="{AF0163C7-5F62-44F6-BAD2-A87C02A5B258}" srcId="{BB7ED144-44C0-4AB1-9AFD-D685925BAC74}" destId="{7E5CEB8F-1529-4A4B-80E0-32EBBC9189BE}" srcOrd="5" destOrd="0" parTransId="{83B0D8A7-1725-4C86-8E5E-05806BC00769}" sibTransId="{11255CEA-F465-4DA2-86D1-F11EF36B65AC}"/>
    <dgm:cxn modelId="{0FCDBDDC-1939-45BF-AC80-32812FF7FF78}" type="presOf" srcId="{C8D2BEC0-80EF-4100-BD09-7F1674DC57FE}" destId="{2A778E91-1A6A-4AC9-AA4A-88F7B313FFA9}" srcOrd="0" destOrd="0" presId="urn:microsoft.com/office/officeart/2008/layout/LinedList"/>
    <dgm:cxn modelId="{A1E005EA-A5A3-4676-8ED8-AD55524DE194}" type="presParOf" srcId="{8B305E1F-1E41-4C49-A70A-6A8957B4FB3C}" destId="{B1C21B52-0E8E-4910-BBC1-B7959A9B1AB3}" srcOrd="0" destOrd="0" presId="urn:microsoft.com/office/officeart/2008/layout/LinedList"/>
    <dgm:cxn modelId="{4305A54A-E2A4-4516-9F83-2E7C432E006D}" type="presParOf" srcId="{8B305E1F-1E41-4C49-A70A-6A8957B4FB3C}" destId="{61476A8D-014C-48B1-832D-BF192ACD5BA3}" srcOrd="1" destOrd="0" presId="urn:microsoft.com/office/officeart/2008/layout/LinedList"/>
    <dgm:cxn modelId="{66B695A2-281B-4A24-BC89-30365A89FD12}" type="presParOf" srcId="{61476A8D-014C-48B1-832D-BF192ACD5BA3}" destId="{924A2865-4169-4746-9913-8B9C4532E848}" srcOrd="0" destOrd="0" presId="urn:microsoft.com/office/officeart/2008/layout/LinedList"/>
    <dgm:cxn modelId="{2C4F82EA-C4CE-4684-B5BA-267C238452D7}" type="presParOf" srcId="{61476A8D-014C-48B1-832D-BF192ACD5BA3}" destId="{9128A3EB-00FD-4923-A993-25BB6F0AE6F7}" srcOrd="1" destOrd="0" presId="urn:microsoft.com/office/officeart/2008/layout/LinedList"/>
    <dgm:cxn modelId="{E6067B99-C33B-48DB-A610-B8DF2B02AD7C}" type="presParOf" srcId="{8B305E1F-1E41-4C49-A70A-6A8957B4FB3C}" destId="{8E3B9F1B-6F33-49A3-82BA-520C9E0100AF}" srcOrd="2" destOrd="0" presId="urn:microsoft.com/office/officeart/2008/layout/LinedList"/>
    <dgm:cxn modelId="{365FD357-E0B0-4F84-833B-A8627ABDCCDB}" type="presParOf" srcId="{8B305E1F-1E41-4C49-A70A-6A8957B4FB3C}" destId="{73932E1B-0ACB-4E45-A4E3-CCDDADF8EEFA}" srcOrd="3" destOrd="0" presId="urn:microsoft.com/office/officeart/2008/layout/LinedList"/>
    <dgm:cxn modelId="{3CE450BB-F2B9-49CB-97F7-18921AE6888B}" type="presParOf" srcId="{73932E1B-0ACB-4E45-A4E3-CCDDADF8EEFA}" destId="{96AA33B9-6205-49E9-BDDA-C4FA26EF20E7}" srcOrd="0" destOrd="0" presId="urn:microsoft.com/office/officeart/2008/layout/LinedList"/>
    <dgm:cxn modelId="{F7DEE667-A59A-43A1-9A4C-19103B2704CC}" type="presParOf" srcId="{73932E1B-0ACB-4E45-A4E3-CCDDADF8EEFA}" destId="{DB9CE328-CA7D-4DB0-A5D8-81637A67A5F8}" srcOrd="1" destOrd="0" presId="urn:microsoft.com/office/officeart/2008/layout/LinedList"/>
    <dgm:cxn modelId="{1C6ADEF2-8730-4DCE-BB9B-1163AE0A2989}" type="presParOf" srcId="{8B305E1F-1E41-4C49-A70A-6A8957B4FB3C}" destId="{640075C1-2AFF-4DA3-AC07-B35351ED7513}" srcOrd="4" destOrd="0" presId="urn:microsoft.com/office/officeart/2008/layout/LinedList"/>
    <dgm:cxn modelId="{1703FA1D-D91F-467B-A79D-27A64A43A079}" type="presParOf" srcId="{8B305E1F-1E41-4C49-A70A-6A8957B4FB3C}" destId="{D71C3F81-5A12-461F-9568-986ECE7C771F}" srcOrd="5" destOrd="0" presId="urn:microsoft.com/office/officeart/2008/layout/LinedList"/>
    <dgm:cxn modelId="{5F5DB152-5B1A-4625-B53C-83D3BE87BEBC}" type="presParOf" srcId="{D71C3F81-5A12-461F-9568-986ECE7C771F}" destId="{1F91E06D-AC93-4181-A83D-8B43C7720443}" srcOrd="0" destOrd="0" presId="urn:microsoft.com/office/officeart/2008/layout/LinedList"/>
    <dgm:cxn modelId="{9C5FA4AC-27E2-4AA3-8F9E-98B9BF3B8A43}" type="presParOf" srcId="{D71C3F81-5A12-461F-9568-986ECE7C771F}" destId="{BFEBCAA5-FBB0-4AC6-9264-E029B6349EB6}" srcOrd="1" destOrd="0" presId="urn:microsoft.com/office/officeart/2008/layout/LinedList"/>
    <dgm:cxn modelId="{1925E691-FD93-47A9-9E21-6F766B4E9232}" type="presParOf" srcId="{8B305E1F-1E41-4C49-A70A-6A8957B4FB3C}" destId="{F9777733-3D7C-430D-AEC6-B562552CE63B}" srcOrd="6" destOrd="0" presId="urn:microsoft.com/office/officeart/2008/layout/LinedList"/>
    <dgm:cxn modelId="{F26B309D-866A-427D-A668-93DC75B40726}" type="presParOf" srcId="{8B305E1F-1E41-4C49-A70A-6A8957B4FB3C}" destId="{2BD2AC06-A3F0-45EA-A16A-4D134CB2AD1D}" srcOrd="7" destOrd="0" presId="urn:microsoft.com/office/officeart/2008/layout/LinedList"/>
    <dgm:cxn modelId="{64956DC4-C871-4583-AAFC-BA6228FC8E0A}" type="presParOf" srcId="{2BD2AC06-A3F0-45EA-A16A-4D134CB2AD1D}" destId="{9478A504-F953-4735-A5C1-408A4F19E2D6}" srcOrd="0" destOrd="0" presId="urn:microsoft.com/office/officeart/2008/layout/LinedList"/>
    <dgm:cxn modelId="{5F2C93DE-7CAF-4532-8365-383F5653AA20}" type="presParOf" srcId="{2BD2AC06-A3F0-45EA-A16A-4D134CB2AD1D}" destId="{F4D3A6F7-8E52-469C-9439-B1880444A8EA}" srcOrd="1" destOrd="0" presId="urn:microsoft.com/office/officeart/2008/layout/LinedList"/>
    <dgm:cxn modelId="{F521FB1E-6CB4-41C9-AE2A-4A704DE70125}" type="presParOf" srcId="{8B305E1F-1E41-4C49-A70A-6A8957B4FB3C}" destId="{3A96F869-5A81-4AAD-A290-26A9538D7A07}" srcOrd="8" destOrd="0" presId="urn:microsoft.com/office/officeart/2008/layout/LinedList"/>
    <dgm:cxn modelId="{D584D70A-767C-49F1-9DC4-3649001DE1C0}" type="presParOf" srcId="{8B305E1F-1E41-4C49-A70A-6A8957B4FB3C}" destId="{B4F600EB-85F1-4839-AEEE-46949040925A}" srcOrd="9" destOrd="0" presId="urn:microsoft.com/office/officeart/2008/layout/LinedList"/>
    <dgm:cxn modelId="{5C55262B-FA2D-4852-B25B-14ECA91E4CC7}" type="presParOf" srcId="{B4F600EB-85F1-4839-AEEE-46949040925A}" destId="{6AD4C4A6-F49F-4135-A487-CB51B574BC89}" srcOrd="0" destOrd="0" presId="urn:microsoft.com/office/officeart/2008/layout/LinedList"/>
    <dgm:cxn modelId="{5DB84D0C-8374-442D-8DCB-90C4CDBB01E6}" type="presParOf" srcId="{B4F600EB-85F1-4839-AEEE-46949040925A}" destId="{32386660-3EEF-4981-8BC9-1AAA4F066B52}" srcOrd="1" destOrd="0" presId="urn:microsoft.com/office/officeart/2008/layout/LinedList"/>
    <dgm:cxn modelId="{DB43ED10-9568-4307-BE82-07AF5D81400A}" type="presParOf" srcId="{8B305E1F-1E41-4C49-A70A-6A8957B4FB3C}" destId="{F5885E03-3793-4629-988A-BA216CA92F0D}" srcOrd="10" destOrd="0" presId="urn:microsoft.com/office/officeart/2008/layout/LinedList"/>
    <dgm:cxn modelId="{70A3F345-7A5F-4D72-A06A-163941244542}" type="presParOf" srcId="{8B305E1F-1E41-4C49-A70A-6A8957B4FB3C}" destId="{30E7C9E3-A397-4C97-B5D9-BB10B9E9D6A6}" srcOrd="11" destOrd="0" presId="urn:microsoft.com/office/officeart/2008/layout/LinedList"/>
    <dgm:cxn modelId="{27994CFE-2604-48FC-B14A-151ADD01D852}" type="presParOf" srcId="{30E7C9E3-A397-4C97-B5D9-BB10B9E9D6A6}" destId="{BBB274BE-8AC9-4BA7-8015-F1EFD34C603D}" srcOrd="0" destOrd="0" presId="urn:microsoft.com/office/officeart/2008/layout/LinedList"/>
    <dgm:cxn modelId="{9FCCC550-4496-4FC7-B86E-8CEC0D697520}" type="presParOf" srcId="{30E7C9E3-A397-4C97-B5D9-BB10B9E9D6A6}" destId="{1895BAD6-F7B5-4DBA-9C76-FBA704080C1A}" srcOrd="1" destOrd="0" presId="urn:microsoft.com/office/officeart/2008/layout/LinedList"/>
    <dgm:cxn modelId="{0F7DF00C-0D9F-4E6E-84A7-021215835AA2}" type="presParOf" srcId="{8B305E1F-1E41-4C49-A70A-6A8957B4FB3C}" destId="{1AE0FD4D-43CE-4264-B878-D2D389B19CA6}" srcOrd="12" destOrd="0" presId="urn:microsoft.com/office/officeart/2008/layout/LinedList"/>
    <dgm:cxn modelId="{E0943A91-92BA-45CE-9829-EC1CE3B293CB}" type="presParOf" srcId="{8B305E1F-1E41-4C49-A70A-6A8957B4FB3C}" destId="{B53AAA13-7A39-4B7C-9836-D13D5F977FD4}" srcOrd="13" destOrd="0" presId="urn:microsoft.com/office/officeart/2008/layout/LinedList"/>
    <dgm:cxn modelId="{83350B20-AEF0-4CC8-BEEE-781513F44D1A}" type="presParOf" srcId="{B53AAA13-7A39-4B7C-9836-D13D5F977FD4}" destId="{F516139A-E6B6-4AE1-949C-40EB6A90806F}" srcOrd="0" destOrd="0" presId="urn:microsoft.com/office/officeart/2008/layout/LinedList"/>
    <dgm:cxn modelId="{7C0956D5-F5AA-4BD0-B697-0AAB347BD999}" type="presParOf" srcId="{B53AAA13-7A39-4B7C-9836-D13D5F977FD4}" destId="{973150EF-2000-4580-AECB-EBFC73133A90}" srcOrd="1" destOrd="0" presId="urn:microsoft.com/office/officeart/2008/layout/LinedList"/>
    <dgm:cxn modelId="{4E0990D5-EA99-4247-9974-85F00F7C7A98}" type="presParOf" srcId="{8B305E1F-1E41-4C49-A70A-6A8957B4FB3C}" destId="{3CDE413D-488A-4286-99E0-F470DFA72BAF}" srcOrd="14" destOrd="0" presId="urn:microsoft.com/office/officeart/2008/layout/LinedList"/>
    <dgm:cxn modelId="{1B5CEAB5-3E0C-4641-8D56-213FAE638901}" type="presParOf" srcId="{8B305E1F-1E41-4C49-A70A-6A8957B4FB3C}" destId="{F82D74A5-939A-4E52-A048-75B0C1EEB04D}" srcOrd="15" destOrd="0" presId="urn:microsoft.com/office/officeart/2008/layout/LinedList"/>
    <dgm:cxn modelId="{96632FDD-3EA7-4F4F-9C19-5DA156AFC028}" type="presParOf" srcId="{F82D74A5-939A-4E52-A048-75B0C1EEB04D}" destId="{2A778E91-1A6A-4AC9-AA4A-88F7B313FFA9}" srcOrd="0" destOrd="0" presId="urn:microsoft.com/office/officeart/2008/layout/LinedList"/>
    <dgm:cxn modelId="{507C4985-7087-4A52-849F-11FAA89FF69C}" type="presParOf" srcId="{F82D74A5-939A-4E52-A048-75B0C1EEB04D}" destId="{49C9540C-5191-48EE-948E-02C056A22D48}" srcOrd="1" destOrd="0" presId="urn:microsoft.com/office/officeart/2008/layout/LinedList"/>
    <dgm:cxn modelId="{BF2B1835-7C3F-48DF-9CB6-5D978784A322}" type="presParOf" srcId="{8B305E1F-1E41-4C49-A70A-6A8957B4FB3C}" destId="{215149F0-BE09-4353-97AB-425F0CCEB4D7}" srcOrd="16" destOrd="0" presId="urn:microsoft.com/office/officeart/2008/layout/LinedList"/>
    <dgm:cxn modelId="{0C19E415-0F4E-422A-A6BE-1CE4B83B4292}" type="presParOf" srcId="{8B305E1F-1E41-4C49-A70A-6A8957B4FB3C}" destId="{E8FF8EA8-3FA2-4076-AD25-E4B14CF591F3}" srcOrd="17" destOrd="0" presId="urn:microsoft.com/office/officeart/2008/layout/LinedList"/>
    <dgm:cxn modelId="{AA80B5FF-12E1-476D-B6DF-EFC937EC65CE}" type="presParOf" srcId="{E8FF8EA8-3FA2-4076-AD25-E4B14CF591F3}" destId="{09BBE97C-B702-4F42-A857-B9AD96353FF0}" srcOrd="0" destOrd="0" presId="urn:microsoft.com/office/officeart/2008/layout/LinedList"/>
    <dgm:cxn modelId="{EFB510C3-CC61-440F-A4AF-FF5732AC9064}" type="presParOf" srcId="{E8FF8EA8-3FA2-4076-AD25-E4B14CF591F3}" destId="{6A51BC25-1AD0-417A-8F15-F965A619BF4E}" srcOrd="1" destOrd="0" presId="urn:microsoft.com/office/officeart/2008/layout/LinedList"/>
    <dgm:cxn modelId="{68280C89-9540-4ECE-B16F-9CEAB60CA6F9}" type="presParOf" srcId="{8B305E1F-1E41-4C49-A70A-6A8957B4FB3C}" destId="{A77B287E-7F17-488D-BE79-8354876CB06E}" srcOrd="18" destOrd="0" presId="urn:microsoft.com/office/officeart/2008/layout/LinedList"/>
    <dgm:cxn modelId="{D783AF21-0031-421A-A850-2F7C939CC95C}" type="presParOf" srcId="{8B305E1F-1E41-4C49-A70A-6A8957B4FB3C}" destId="{D577286F-F430-4068-8D35-0363F8E3073C}" srcOrd="19" destOrd="0" presId="urn:microsoft.com/office/officeart/2008/layout/LinedList"/>
    <dgm:cxn modelId="{8610FB2D-FC53-4B6D-B2F1-6D6B40DF1C66}" type="presParOf" srcId="{D577286F-F430-4068-8D35-0363F8E3073C}" destId="{F8AC8899-49C3-474D-A921-978B3691C5BB}" srcOrd="0" destOrd="0" presId="urn:microsoft.com/office/officeart/2008/layout/LinedList"/>
    <dgm:cxn modelId="{F88A39F0-F36C-4224-9FFB-22719DA832B6}" type="presParOf" srcId="{D577286F-F430-4068-8D35-0363F8E3073C}" destId="{99058BBB-6235-4A89-BB7F-3DF6E43FC08A}" srcOrd="1" destOrd="0" presId="urn:microsoft.com/office/officeart/2008/layout/LinedList"/>
    <dgm:cxn modelId="{15F1D8DC-2C4A-4CD1-A5C8-27556BFEB0B9}" type="presParOf" srcId="{8B305E1F-1E41-4C49-A70A-6A8957B4FB3C}" destId="{3058E9BF-7ACD-4349-9B03-E3CAAE199FA1}" srcOrd="20" destOrd="0" presId="urn:microsoft.com/office/officeart/2008/layout/LinedList"/>
    <dgm:cxn modelId="{F54B6133-F42A-4122-AEA7-4271135379A9}" type="presParOf" srcId="{8B305E1F-1E41-4C49-A70A-6A8957B4FB3C}" destId="{F67D6FBF-2AE8-43E6-A8CA-3094D5E10CA9}" srcOrd="21" destOrd="0" presId="urn:microsoft.com/office/officeart/2008/layout/LinedList"/>
    <dgm:cxn modelId="{0529D975-ED0D-49B1-99ED-6A52A38395DE}" type="presParOf" srcId="{F67D6FBF-2AE8-43E6-A8CA-3094D5E10CA9}" destId="{831D43B7-6FFF-4C9C-8C2D-BDEB92A41C46}" srcOrd="0" destOrd="0" presId="urn:microsoft.com/office/officeart/2008/layout/LinedList"/>
    <dgm:cxn modelId="{93DDA917-25EB-41D9-8B8D-0BA445DCDABC}" type="presParOf" srcId="{F67D6FBF-2AE8-43E6-A8CA-3094D5E10CA9}" destId="{B8096BAA-135D-4FF3-BE7A-E63786BCBE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7ED144-44C0-4AB1-9AFD-D685925BAC7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E2DF8C7-C524-46E9-8D13-8445DC10339B}">
      <dgm:prSet/>
      <dgm:spPr/>
      <dgm:t>
        <a:bodyPr/>
        <a:lstStyle/>
        <a:p>
          <a:r>
            <a:rPr lang="es-ES"/>
            <a:t>Proyecto Stars</a:t>
          </a:r>
          <a:endParaRPr lang="es-ES" dirty="0"/>
        </a:p>
      </dgm:t>
    </dgm:pt>
    <dgm:pt modelId="{A71FC377-8C2E-40B8-A945-6FE3F013D92A}" type="parTrans" cxnId="{58CDA08D-5B15-4447-BAB4-88C4653E2548}">
      <dgm:prSet/>
      <dgm:spPr/>
      <dgm:t>
        <a:bodyPr/>
        <a:lstStyle/>
        <a:p>
          <a:endParaRPr lang="es-ES" sz="1800"/>
        </a:p>
      </dgm:t>
    </dgm:pt>
    <dgm:pt modelId="{29924C07-0702-486F-9D89-90639EFC8155}" type="sibTrans" cxnId="{58CDA08D-5B15-4447-BAB4-88C4653E2548}">
      <dgm:prSet/>
      <dgm:spPr/>
      <dgm:t>
        <a:bodyPr/>
        <a:lstStyle/>
        <a:p>
          <a:endParaRPr lang="es-ES"/>
        </a:p>
      </dgm:t>
    </dgm:pt>
    <dgm:pt modelId="{7BA72411-C281-4144-AB6F-5BFDEA66BE8F}">
      <dgm:prSet/>
      <dgm:spPr/>
      <dgm:t>
        <a:bodyPr/>
        <a:lstStyle/>
        <a:p>
          <a:r>
            <a:rPr lang="es-ES" dirty="0"/>
            <a:t>Colaboración con asociación de alumnos del instituto</a:t>
          </a:r>
        </a:p>
      </dgm:t>
    </dgm:pt>
    <dgm:pt modelId="{DB9CE6B5-FC4A-4B32-8F53-19A8B69D9AAA}" type="parTrans" cxnId="{1F6B82C0-9917-475E-9F4A-55200E3EDE81}">
      <dgm:prSet/>
      <dgm:spPr/>
      <dgm:t>
        <a:bodyPr/>
        <a:lstStyle/>
        <a:p>
          <a:endParaRPr lang="es-ES" sz="1800"/>
        </a:p>
      </dgm:t>
    </dgm:pt>
    <dgm:pt modelId="{84CD0FDF-EFB4-4710-BD9F-AB63EA04E05E}" type="sibTrans" cxnId="{1F6B82C0-9917-475E-9F4A-55200E3EDE81}">
      <dgm:prSet/>
      <dgm:spPr/>
      <dgm:t>
        <a:bodyPr/>
        <a:lstStyle/>
        <a:p>
          <a:endParaRPr lang="es-ES"/>
        </a:p>
      </dgm:t>
    </dgm:pt>
    <dgm:pt modelId="{93F412F3-07C8-4D36-AB7D-F1182FB87F16}">
      <dgm:prSet/>
      <dgm:spPr/>
      <dgm:t>
        <a:bodyPr/>
        <a:lstStyle/>
        <a:p>
          <a:r>
            <a:rPr lang="es-ES" dirty="0"/>
            <a:t>Actos de relación con las familias para estrechar su vínculo con la Comunidad Educativa</a:t>
          </a:r>
        </a:p>
      </dgm:t>
    </dgm:pt>
    <dgm:pt modelId="{A57A5E55-0589-4AEB-8A73-EFD3A45F25FF}" type="parTrans" cxnId="{44E6553B-EE4E-464E-A9D0-1F53ECFD2499}">
      <dgm:prSet/>
      <dgm:spPr/>
      <dgm:t>
        <a:bodyPr/>
        <a:lstStyle/>
        <a:p>
          <a:endParaRPr lang="es-ES" sz="1800"/>
        </a:p>
      </dgm:t>
    </dgm:pt>
    <dgm:pt modelId="{DC34D53C-3C42-4DEB-8140-B96DFBDE4A7F}" type="sibTrans" cxnId="{44E6553B-EE4E-464E-A9D0-1F53ECFD2499}">
      <dgm:prSet/>
      <dgm:spPr/>
      <dgm:t>
        <a:bodyPr/>
        <a:lstStyle/>
        <a:p>
          <a:endParaRPr lang="es-ES"/>
        </a:p>
      </dgm:t>
    </dgm:pt>
    <dgm:pt modelId="{8F6495D3-1FF4-42E3-A3FC-B81DD0BBB3CD}">
      <dgm:prSet/>
      <dgm:spPr/>
      <dgm:t>
        <a:bodyPr/>
        <a:lstStyle/>
        <a:p>
          <a:r>
            <a:rPr lang="es-ES" dirty="0"/>
            <a:t>Reuniones periódicas con la Dirección del Instituto</a:t>
          </a:r>
        </a:p>
      </dgm:t>
    </dgm:pt>
    <dgm:pt modelId="{0222E342-A2AD-4785-80DB-EDBF1A768B69}" type="parTrans" cxnId="{C86477A0-B61A-4613-BC22-FFE3FEB05A3B}">
      <dgm:prSet/>
      <dgm:spPr/>
      <dgm:t>
        <a:bodyPr/>
        <a:lstStyle/>
        <a:p>
          <a:endParaRPr lang="es-ES" sz="1800"/>
        </a:p>
      </dgm:t>
    </dgm:pt>
    <dgm:pt modelId="{7F6B1E6E-78C9-4CF4-870F-AD59DE57037E}" type="sibTrans" cxnId="{C86477A0-B61A-4613-BC22-FFE3FEB05A3B}">
      <dgm:prSet/>
      <dgm:spPr/>
      <dgm:t>
        <a:bodyPr/>
        <a:lstStyle/>
        <a:p>
          <a:endParaRPr lang="es-ES"/>
        </a:p>
      </dgm:t>
    </dgm:pt>
    <dgm:pt modelId="{48D5D519-4377-40A1-8086-CDB70F16EA32}">
      <dgm:prSet/>
      <dgm:spPr/>
      <dgm:t>
        <a:bodyPr/>
        <a:lstStyle/>
        <a:p>
          <a:r>
            <a:rPr lang="es-ES" dirty="0"/>
            <a:t>Colaboración con los diferentes departamentos del instituto </a:t>
          </a:r>
        </a:p>
      </dgm:t>
    </dgm:pt>
    <dgm:pt modelId="{CC726607-375C-44B9-8CF1-752327D5203B}" type="parTrans" cxnId="{15B6835C-F030-4A08-AE16-C93B8AE9D13B}">
      <dgm:prSet/>
      <dgm:spPr/>
      <dgm:t>
        <a:bodyPr/>
        <a:lstStyle/>
        <a:p>
          <a:endParaRPr lang="es-ES" sz="1800"/>
        </a:p>
      </dgm:t>
    </dgm:pt>
    <dgm:pt modelId="{BEABD94D-BE6D-4E96-9A33-43F5B2E0E7F6}" type="sibTrans" cxnId="{15B6835C-F030-4A08-AE16-C93B8AE9D13B}">
      <dgm:prSet/>
      <dgm:spPr/>
      <dgm:t>
        <a:bodyPr/>
        <a:lstStyle/>
        <a:p>
          <a:endParaRPr lang="es-ES"/>
        </a:p>
      </dgm:t>
    </dgm:pt>
    <dgm:pt modelId="{24899A38-CDBD-49AE-86A5-46631CD61BF7}">
      <dgm:prSet/>
      <dgm:spPr/>
      <dgm:t>
        <a:bodyPr/>
        <a:lstStyle/>
        <a:p>
          <a:r>
            <a:rPr lang="es-ES" dirty="0" err="1"/>
            <a:t>Interampas</a:t>
          </a:r>
          <a:endParaRPr lang="es-ES" dirty="0"/>
        </a:p>
      </dgm:t>
    </dgm:pt>
    <dgm:pt modelId="{9BE60E71-DBC8-43E1-8739-44F786F4F09F}" type="parTrans" cxnId="{358FF007-42EF-4C2D-9372-16BAE772D3FA}">
      <dgm:prSet/>
      <dgm:spPr/>
      <dgm:t>
        <a:bodyPr/>
        <a:lstStyle/>
        <a:p>
          <a:endParaRPr lang="es-ES"/>
        </a:p>
      </dgm:t>
    </dgm:pt>
    <dgm:pt modelId="{E158B0A5-9A3D-4DB3-A573-A8A66D90416E}" type="sibTrans" cxnId="{358FF007-42EF-4C2D-9372-16BAE772D3FA}">
      <dgm:prSet/>
      <dgm:spPr/>
      <dgm:t>
        <a:bodyPr/>
        <a:lstStyle/>
        <a:p>
          <a:endParaRPr lang="es-ES"/>
        </a:p>
      </dgm:t>
    </dgm:pt>
    <dgm:pt modelId="{D071702C-AE6A-4910-89C8-11E2E18F0739}">
      <dgm:prSet/>
      <dgm:spPr/>
      <dgm:t>
        <a:bodyPr/>
        <a:lstStyle/>
        <a:p>
          <a:r>
            <a:rPr lang="es-ES" dirty="0"/>
            <a:t>Tarde de juegos de mesa</a:t>
          </a:r>
        </a:p>
      </dgm:t>
    </dgm:pt>
    <dgm:pt modelId="{88325E25-2123-448D-B27B-9D9C2A4A4A72}" type="parTrans" cxnId="{06EBC6DB-0F99-49CA-8DB2-37CC642F4667}">
      <dgm:prSet/>
      <dgm:spPr/>
      <dgm:t>
        <a:bodyPr/>
        <a:lstStyle/>
        <a:p>
          <a:endParaRPr lang="es-ES"/>
        </a:p>
      </dgm:t>
    </dgm:pt>
    <dgm:pt modelId="{40CF56E2-B6F6-4E55-B609-205B78F72124}" type="sibTrans" cxnId="{06EBC6DB-0F99-49CA-8DB2-37CC642F4667}">
      <dgm:prSet/>
      <dgm:spPr/>
      <dgm:t>
        <a:bodyPr/>
        <a:lstStyle/>
        <a:p>
          <a:endParaRPr lang="es-ES"/>
        </a:p>
      </dgm:t>
    </dgm:pt>
    <dgm:pt modelId="{8B305E1F-1E41-4C49-A70A-6A8957B4FB3C}" type="pres">
      <dgm:prSet presAssocID="{BB7ED144-44C0-4AB1-9AFD-D685925BAC74}" presName="vert0" presStyleCnt="0">
        <dgm:presLayoutVars>
          <dgm:dir/>
          <dgm:animOne val="branch"/>
          <dgm:animLvl val="lvl"/>
        </dgm:presLayoutVars>
      </dgm:prSet>
      <dgm:spPr/>
    </dgm:pt>
    <dgm:pt modelId="{B1C21B52-0E8E-4910-BBC1-B7959A9B1AB3}" type="pres">
      <dgm:prSet presAssocID="{BE2DF8C7-C524-46E9-8D13-8445DC10339B}" presName="thickLine" presStyleLbl="alignNode1" presStyleIdx="0" presStyleCnt="7"/>
      <dgm:spPr/>
    </dgm:pt>
    <dgm:pt modelId="{61476A8D-014C-48B1-832D-BF192ACD5BA3}" type="pres">
      <dgm:prSet presAssocID="{BE2DF8C7-C524-46E9-8D13-8445DC10339B}" presName="horz1" presStyleCnt="0"/>
      <dgm:spPr/>
    </dgm:pt>
    <dgm:pt modelId="{924A2865-4169-4746-9913-8B9C4532E848}" type="pres">
      <dgm:prSet presAssocID="{BE2DF8C7-C524-46E9-8D13-8445DC10339B}" presName="tx1" presStyleLbl="revTx" presStyleIdx="0" presStyleCnt="7"/>
      <dgm:spPr/>
    </dgm:pt>
    <dgm:pt modelId="{9128A3EB-00FD-4923-A993-25BB6F0AE6F7}" type="pres">
      <dgm:prSet presAssocID="{BE2DF8C7-C524-46E9-8D13-8445DC10339B}" presName="vert1" presStyleCnt="0"/>
      <dgm:spPr/>
    </dgm:pt>
    <dgm:pt modelId="{8E3B9F1B-6F33-49A3-82BA-520C9E0100AF}" type="pres">
      <dgm:prSet presAssocID="{7BA72411-C281-4144-AB6F-5BFDEA66BE8F}" presName="thickLine" presStyleLbl="alignNode1" presStyleIdx="1" presStyleCnt="7"/>
      <dgm:spPr/>
    </dgm:pt>
    <dgm:pt modelId="{73932E1B-0ACB-4E45-A4E3-CCDDADF8EEFA}" type="pres">
      <dgm:prSet presAssocID="{7BA72411-C281-4144-AB6F-5BFDEA66BE8F}" presName="horz1" presStyleCnt="0"/>
      <dgm:spPr/>
    </dgm:pt>
    <dgm:pt modelId="{96AA33B9-6205-49E9-BDDA-C4FA26EF20E7}" type="pres">
      <dgm:prSet presAssocID="{7BA72411-C281-4144-AB6F-5BFDEA66BE8F}" presName="tx1" presStyleLbl="revTx" presStyleIdx="1" presStyleCnt="7"/>
      <dgm:spPr/>
    </dgm:pt>
    <dgm:pt modelId="{DB9CE328-CA7D-4DB0-A5D8-81637A67A5F8}" type="pres">
      <dgm:prSet presAssocID="{7BA72411-C281-4144-AB6F-5BFDEA66BE8F}" presName="vert1" presStyleCnt="0"/>
      <dgm:spPr/>
    </dgm:pt>
    <dgm:pt modelId="{640075C1-2AFF-4DA3-AC07-B35351ED7513}" type="pres">
      <dgm:prSet presAssocID="{93F412F3-07C8-4D36-AB7D-F1182FB87F16}" presName="thickLine" presStyleLbl="alignNode1" presStyleIdx="2" presStyleCnt="7"/>
      <dgm:spPr/>
    </dgm:pt>
    <dgm:pt modelId="{D71C3F81-5A12-461F-9568-986ECE7C771F}" type="pres">
      <dgm:prSet presAssocID="{93F412F3-07C8-4D36-AB7D-F1182FB87F16}" presName="horz1" presStyleCnt="0"/>
      <dgm:spPr/>
    </dgm:pt>
    <dgm:pt modelId="{1F91E06D-AC93-4181-A83D-8B43C7720443}" type="pres">
      <dgm:prSet presAssocID="{93F412F3-07C8-4D36-AB7D-F1182FB87F16}" presName="tx1" presStyleLbl="revTx" presStyleIdx="2" presStyleCnt="7"/>
      <dgm:spPr/>
    </dgm:pt>
    <dgm:pt modelId="{BFEBCAA5-FBB0-4AC6-9264-E029B6349EB6}" type="pres">
      <dgm:prSet presAssocID="{93F412F3-07C8-4D36-AB7D-F1182FB87F16}" presName="vert1" presStyleCnt="0"/>
      <dgm:spPr/>
    </dgm:pt>
    <dgm:pt modelId="{F9777733-3D7C-430D-AEC6-B562552CE63B}" type="pres">
      <dgm:prSet presAssocID="{8F6495D3-1FF4-42E3-A3FC-B81DD0BBB3CD}" presName="thickLine" presStyleLbl="alignNode1" presStyleIdx="3" presStyleCnt="7"/>
      <dgm:spPr/>
    </dgm:pt>
    <dgm:pt modelId="{2BD2AC06-A3F0-45EA-A16A-4D134CB2AD1D}" type="pres">
      <dgm:prSet presAssocID="{8F6495D3-1FF4-42E3-A3FC-B81DD0BBB3CD}" presName="horz1" presStyleCnt="0"/>
      <dgm:spPr/>
    </dgm:pt>
    <dgm:pt modelId="{9478A504-F953-4735-A5C1-408A4F19E2D6}" type="pres">
      <dgm:prSet presAssocID="{8F6495D3-1FF4-42E3-A3FC-B81DD0BBB3CD}" presName="tx1" presStyleLbl="revTx" presStyleIdx="3" presStyleCnt="7"/>
      <dgm:spPr/>
    </dgm:pt>
    <dgm:pt modelId="{F4D3A6F7-8E52-469C-9439-B1880444A8EA}" type="pres">
      <dgm:prSet presAssocID="{8F6495D3-1FF4-42E3-A3FC-B81DD0BBB3CD}" presName="vert1" presStyleCnt="0"/>
      <dgm:spPr/>
    </dgm:pt>
    <dgm:pt modelId="{3A96F869-5A81-4AAD-A290-26A9538D7A07}" type="pres">
      <dgm:prSet presAssocID="{48D5D519-4377-40A1-8086-CDB70F16EA32}" presName="thickLine" presStyleLbl="alignNode1" presStyleIdx="4" presStyleCnt="7"/>
      <dgm:spPr/>
    </dgm:pt>
    <dgm:pt modelId="{B4F600EB-85F1-4839-AEEE-46949040925A}" type="pres">
      <dgm:prSet presAssocID="{48D5D519-4377-40A1-8086-CDB70F16EA32}" presName="horz1" presStyleCnt="0"/>
      <dgm:spPr/>
    </dgm:pt>
    <dgm:pt modelId="{6AD4C4A6-F49F-4135-A487-CB51B574BC89}" type="pres">
      <dgm:prSet presAssocID="{48D5D519-4377-40A1-8086-CDB70F16EA32}" presName="tx1" presStyleLbl="revTx" presStyleIdx="4" presStyleCnt="7"/>
      <dgm:spPr/>
    </dgm:pt>
    <dgm:pt modelId="{32386660-3EEF-4981-8BC9-1AAA4F066B52}" type="pres">
      <dgm:prSet presAssocID="{48D5D519-4377-40A1-8086-CDB70F16EA32}" presName="vert1" presStyleCnt="0"/>
      <dgm:spPr/>
    </dgm:pt>
    <dgm:pt modelId="{4277D281-2C98-426B-8A5D-B705F681CF59}" type="pres">
      <dgm:prSet presAssocID="{D071702C-AE6A-4910-89C8-11E2E18F0739}" presName="thickLine" presStyleLbl="alignNode1" presStyleIdx="5" presStyleCnt="7"/>
      <dgm:spPr/>
    </dgm:pt>
    <dgm:pt modelId="{991772D5-6AB4-421E-B836-1E8282A1DA0A}" type="pres">
      <dgm:prSet presAssocID="{D071702C-AE6A-4910-89C8-11E2E18F0739}" presName="horz1" presStyleCnt="0"/>
      <dgm:spPr/>
    </dgm:pt>
    <dgm:pt modelId="{247A3A7F-BD41-46E9-BA48-C1E568432A97}" type="pres">
      <dgm:prSet presAssocID="{D071702C-AE6A-4910-89C8-11E2E18F0739}" presName="tx1" presStyleLbl="revTx" presStyleIdx="5" presStyleCnt="7"/>
      <dgm:spPr/>
    </dgm:pt>
    <dgm:pt modelId="{2585F9B6-DC35-41A7-B435-422E63210B95}" type="pres">
      <dgm:prSet presAssocID="{D071702C-AE6A-4910-89C8-11E2E18F0739}" presName="vert1" presStyleCnt="0"/>
      <dgm:spPr/>
    </dgm:pt>
    <dgm:pt modelId="{14B479AE-6119-4E27-BFC9-9D9E9D8E8323}" type="pres">
      <dgm:prSet presAssocID="{24899A38-CDBD-49AE-86A5-46631CD61BF7}" presName="thickLine" presStyleLbl="alignNode1" presStyleIdx="6" presStyleCnt="7"/>
      <dgm:spPr/>
    </dgm:pt>
    <dgm:pt modelId="{01088F1E-6675-4D55-8AA0-9451026A51E7}" type="pres">
      <dgm:prSet presAssocID="{24899A38-CDBD-49AE-86A5-46631CD61BF7}" presName="horz1" presStyleCnt="0"/>
      <dgm:spPr/>
    </dgm:pt>
    <dgm:pt modelId="{F573F27E-9F59-4434-881A-703ACA12C5AE}" type="pres">
      <dgm:prSet presAssocID="{24899A38-CDBD-49AE-86A5-46631CD61BF7}" presName="tx1" presStyleLbl="revTx" presStyleIdx="6" presStyleCnt="7"/>
      <dgm:spPr/>
    </dgm:pt>
    <dgm:pt modelId="{11B2CD10-134E-4FC8-99F0-21CA2BDA5538}" type="pres">
      <dgm:prSet presAssocID="{24899A38-CDBD-49AE-86A5-46631CD61BF7}" presName="vert1" presStyleCnt="0"/>
      <dgm:spPr/>
    </dgm:pt>
  </dgm:ptLst>
  <dgm:cxnLst>
    <dgm:cxn modelId="{358FF007-42EF-4C2D-9372-16BAE772D3FA}" srcId="{BB7ED144-44C0-4AB1-9AFD-D685925BAC74}" destId="{24899A38-CDBD-49AE-86A5-46631CD61BF7}" srcOrd="6" destOrd="0" parTransId="{9BE60E71-DBC8-43E1-8739-44F786F4F09F}" sibTransId="{E158B0A5-9A3D-4DB3-A573-A8A66D90416E}"/>
    <dgm:cxn modelId="{AF82581F-ED23-45E0-B6CF-D002DD37695A}" type="presOf" srcId="{8F6495D3-1FF4-42E3-A3FC-B81DD0BBB3CD}" destId="{9478A504-F953-4735-A5C1-408A4F19E2D6}" srcOrd="0" destOrd="0" presId="urn:microsoft.com/office/officeart/2008/layout/LinedList"/>
    <dgm:cxn modelId="{64EAC124-BEFA-4251-BA32-A5E7CFE23144}" type="presOf" srcId="{93F412F3-07C8-4D36-AB7D-F1182FB87F16}" destId="{1F91E06D-AC93-4181-A83D-8B43C7720443}" srcOrd="0" destOrd="0" presId="urn:microsoft.com/office/officeart/2008/layout/LinedList"/>
    <dgm:cxn modelId="{BD4F462B-027A-4939-AFEE-C545DB203049}" type="presOf" srcId="{D071702C-AE6A-4910-89C8-11E2E18F0739}" destId="{247A3A7F-BD41-46E9-BA48-C1E568432A97}" srcOrd="0" destOrd="0" presId="urn:microsoft.com/office/officeart/2008/layout/LinedList"/>
    <dgm:cxn modelId="{44E6553B-EE4E-464E-A9D0-1F53ECFD2499}" srcId="{BB7ED144-44C0-4AB1-9AFD-D685925BAC74}" destId="{93F412F3-07C8-4D36-AB7D-F1182FB87F16}" srcOrd="2" destOrd="0" parTransId="{A57A5E55-0589-4AEB-8A73-EFD3A45F25FF}" sibTransId="{DC34D53C-3C42-4DEB-8140-B96DFBDE4A7F}"/>
    <dgm:cxn modelId="{15B6835C-F030-4A08-AE16-C93B8AE9D13B}" srcId="{BB7ED144-44C0-4AB1-9AFD-D685925BAC74}" destId="{48D5D519-4377-40A1-8086-CDB70F16EA32}" srcOrd="4" destOrd="0" parTransId="{CC726607-375C-44B9-8CF1-752327D5203B}" sibTransId="{BEABD94D-BE6D-4E96-9A33-43F5B2E0E7F6}"/>
    <dgm:cxn modelId="{47237B69-F3B9-47F7-AE2D-5E48BC233B1E}" type="presOf" srcId="{7BA72411-C281-4144-AB6F-5BFDEA66BE8F}" destId="{96AA33B9-6205-49E9-BDDA-C4FA26EF20E7}" srcOrd="0" destOrd="0" presId="urn:microsoft.com/office/officeart/2008/layout/LinedList"/>
    <dgm:cxn modelId="{62949770-5F5E-4873-BE5A-FA91B02088C1}" type="presOf" srcId="{48D5D519-4377-40A1-8086-CDB70F16EA32}" destId="{6AD4C4A6-F49F-4135-A487-CB51B574BC89}" srcOrd="0" destOrd="0" presId="urn:microsoft.com/office/officeart/2008/layout/LinedList"/>
    <dgm:cxn modelId="{FC9E9258-C6FD-40E1-8950-306FC0D652F9}" type="presOf" srcId="{BB7ED144-44C0-4AB1-9AFD-D685925BAC74}" destId="{8B305E1F-1E41-4C49-A70A-6A8957B4FB3C}" srcOrd="0" destOrd="0" presId="urn:microsoft.com/office/officeart/2008/layout/LinedList"/>
    <dgm:cxn modelId="{9AB8A17A-720A-494C-A486-D6C89084D26C}" type="presOf" srcId="{24899A38-CDBD-49AE-86A5-46631CD61BF7}" destId="{F573F27E-9F59-4434-881A-703ACA12C5AE}" srcOrd="0" destOrd="0" presId="urn:microsoft.com/office/officeart/2008/layout/LinedList"/>
    <dgm:cxn modelId="{58CDA08D-5B15-4447-BAB4-88C4653E2548}" srcId="{BB7ED144-44C0-4AB1-9AFD-D685925BAC74}" destId="{BE2DF8C7-C524-46E9-8D13-8445DC10339B}" srcOrd="0" destOrd="0" parTransId="{A71FC377-8C2E-40B8-A945-6FE3F013D92A}" sibTransId="{29924C07-0702-486F-9D89-90639EFC8155}"/>
    <dgm:cxn modelId="{9DCF8E9C-FF19-4EFF-B736-7050286A7623}" type="presOf" srcId="{BE2DF8C7-C524-46E9-8D13-8445DC10339B}" destId="{924A2865-4169-4746-9913-8B9C4532E848}" srcOrd="0" destOrd="0" presId="urn:microsoft.com/office/officeart/2008/layout/LinedList"/>
    <dgm:cxn modelId="{C86477A0-B61A-4613-BC22-FFE3FEB05A3B}" srcId="{BB7ED144-44C0-4AB1-9AFD-D685925BAC74}" destId="{8F6495D3-1FF4-42E3-A3FC-B81DD0BBB3CD}" srcOrd="3" destOrd="0" parTransId="{0222E342-A2AD-4785-80DB-EDBF1A768B69}" sibTransId="{7F6B1E6E-78C9-4CF4-870F-AD59DE57037E}"/>
    <dgm:cxn modelId="{1F6B82C0-9917-475E-9F4A-55200E3EDE81}" srcId="{BB7ED144-44C0-4AB1-9AFD-D685925BAC74}" destId="{7BA72411-C281-4144-AB6F-5BFDEA66BE8F}" srcOrd="1" destOrd="0" parTransId="{DB9CE6B5-FC4A-4B32-8F53-19A8B69D9AAA}" sibTransId="{84CD0FDF-EFB4-4710-BD9F-AB63EA04E05E}"/>
    <dgm:cxn modelId="{06EBC6DB-0F99-49CA-8DB2-37CC642F4667}" srcId="{BB7ED144-44C0-4AB1-9AFD-D685925BAC74}" destId="{D071702C-AE6A-4910-89C8-11E2E18F0739}" srcOrd="5" destOrd="0" parTransId="{88325E25-2123-448D-B27B-9D9C2A4A4A72}" sibTransId="{40CF56E2-B6F6-4E55-B609-205B78F72124}"/>
    <dgm:cxn modelId="{A1E005EA-A5A3-4676-8ED8-AD55524DE194}" type="presParOf" srcId="{8B305E1F-1E41-4C49-A70A-6A8957B4FB3C}" destId="{B1C21B52-0E8E-4910-BBC1-B7959A9B1AB3}" srcOrd="0" destOrd="0" presId="urn:microsoft.com/office/officeart/2008/layout/LinedList"/>
    <dgm:cxn modelId="{4305A54A-E2A4-4516-9F83-2E7C432E006D}" type="presParOf" srcId="{8B305E1F-1E41-4C49-A70A-6A8957B4FB3C}" destId="{61476A8D-014C-48B1-832D-BF192ACD5BA3}" srcOrd="1" destOrd="0" presId="urn:microsoft.com/office/officeart/2008/layout/LinedList"/>
    <dgm:cxn modelId="{66B695A2-281B-4A24-BC89-30365A89FD12}" type="presParOf" srcId="{61476A8D-014C-48B1-832D-BF192ACD5BA3}" destId="{924A2865-4169-4746-9913-8B9C4532E848}" srcOrd="0" destOrd="0" presId="urn:microsoft.com/office/officeart/2008/layout/LinedList"/>
    <dgm:cxn modelId="{2C4F82EA-C4CE-4684-B5BA-267C238452D7}" type="presParOf" srcId="{61476A8D-014C-48B1-832D-BF192ACD5BA3}" destId="{9128A3EB-00FD-4923-A993-25BB6F0AE6F7}" srcOrd="1" destOrd="0" presId="urn:microsoft.com/office/officeart/2008/layout/LinedList"/>
    <dgm:cxn modelId="{E6067B99-C33B-48DB-A610-B8DF2B02AD7C}" type="presParOf" srcId="{8B305E1F-1E41-4C49-A70A-6A8957B4FB3C}" destId="{8E3B9F1B-6F33-49A3-82BA-520C9E0100AF}" srcOrd="2" destOrd="0" presId="urn:microsoft.com/office/officeart/2008/layout/LinedList"/>
    <dgm:cxn modelId="{365FD357-E0B0-4F84-833B-A8627ABDCCDB}" type="presParOf" srcId="{8B305E1F-1E41-4C49-A70A-6A8957B4FB3C}" destId="{73932E1B-0ACB-4E45-A4E3-CCDDADF8EEFA}" srcOrd="3" destOrd="0" presId="urn:microsoft.com/office/officeart/2008/layout/LinedList"/>
    <dgm:cxn modelId="{3CE450BB-F2B9-49CB-97F7-18921AE6888B}" type="presParOf" srcId="{73932E1B-0ACB-4E45-A4E3-CCDDADF8EEFA}" destId="{96AA33B9-6205-49E9-BDDA-C4FA26EF20E7}" srcOrd="0" destOrd="0" presId="urn:microsoft.com/office/officeart/2008/layout/LinedList"/>
    <dgm:cxn modelId="{F7DEE667-A59A-43A1-9A4C-19103B2704CC}" type="presParOf" srcId="{73932E1B-0ACB-4E45-A4E3-CCDDADF8EEFA}" destId="{DB9CE328-CA7D-4DB0-A5D8-81637A67A5F8}" srcOrd="1" destOrd="0" presId="urn:microsoft.com/office/officeart/2008/layout/LinedList"/>
    <dgm:cxn modelId="{1C6ADEF2-8730-4DCE-BB9B-1163AE0A2989}" type="presParOf" srcId="{8B305E1F-1E41-4C49-A70A-6A8957B4FB3C}" destId="{640075C1-2AFF-4DA3-AC07-B35351ED7513}" srcOrd="4" destOrd="0" presId="urn:microsoft.com/office/officeart/2008/layout/LinedList"/>
    <dgm:cxn modelId="{1703FA1D-D91F-467B-A79D-27A64A43A079}" type="presParOf" srcId="{8B305E1F-1E41-4C49-A70A-6A8957B4FB3C}" destId="{D71C3F81-5A12-461F-9568-986ECE7C771F}" srcOrd="5" destOrd="0" presId="urn:microsoft.com/office/officeart/2008/layout/LinedList"/>
    <dgm:cxn modelId="{5F5DB152-5B1A-4625-B53C-83D3BE87BEBC}" type="presParOf" srcId="{D71C3F81-5A12-461F-9568-986ECE7C771F}" destId="{1F91E06D-AC93-4181-A83D-8B43C7720443}" srcOrd="0" destOrd="0" presId="urn:microsoft.com/office/officeart/2008/layout/LinedList"/>
    <dgm:cxn modelId="{9C5FA4AC-27E2-4AA3-8F9E-98B9BF3B8A43}" type="presParOf" srcId="{D71C3F81-5A12-461F-9568-986ECE7C771F}" destId="{BFEBCAA5-FBB0-4AC6-9264-E029B6349EB6}" srcOrd="1" destOrd="0" presId="urn:microsoft.com/office/officeart/2008/layout/LinedList"/>
    <dgm:cxn modelId="{1925E691-FD93-47A9-9E21-6F766B4E9232}" type="presParOf" srcId="{8B305E1F-1E41-4C49-A70A-6A8957B4FB3C}" destId="{F9777733-3D7C-430D-AEC6-B562552CE63B}" srcOrd="6" destOrd="0" presId="urn:microsoft.com/office/officeart/2008/layout/LinedList"/>
    <dgm:cxn modelId="{F26B309D-866A-427D-A668-93DC75B40726}" type="presParOf" srcId="{8B305E1F-1E41-4C49-A70A-6A8957B4FB3C}" destId="{2BD2AC06-A3F0-45EA-A16A-4D134CB2AD1D}" srcOrd="7" destOrd="0" presId="urn:microsoft.com/office/officeart/2008/layout/LinedList"/>
    <dgm:cxn modelId="{64956DC4-C871-4583-AAFC-BA6228FC8E0A}" type="presParOf" srcId="{2BD2AC06-A3F0-45EA-A16A-4D134CB2AD1D}" destId="{9478A504-F953-4735-A5C1-408A4F19E2D6}" srcOrd="0" destOrd="0" presId="urn:microsoft.com/office/officeart/2008/layout/LinedList"/>
    <dgm:cxn modelId="{5F2C93DE-7CAF-4532-8365-383F5653AA20}" type="presParOf" srcId="{2BD2AC06-A3F0-45EA-A16A-4D134CB2AD1D}" destId="{F4D3A6F7-8E52-469C-9439-B1880444A8EA}" srcOrd="1" destOrd="0" presId="urn:microsoft.com/office/officeart/2008/layout/LinedList"/>
    <dgm:cxn modelId="{F521FB1E-6CB4-41C9-AE2A-4A704DE70125}" type="presParOf" srcId="{8B305E1F-1E41-4C49-A70A-6A8957B4FB3C}" destId="{3A96F869-5A81-4AAD-A290-26A9538D7A07}" srcOrd="8" destOrd="0" presId="urn:microsoft.com/office/officeart/2008/layout/LinedList"/>
    <dgm:cxn modelId="{D584D70A-767C-49F1-9DC4-3649001DE1C0}" type="presParOf" srcId="{8B305E1F-1E41-4C49-A70A-6A8957B4FB3C}" destId="{B4F600EB-85F1-4839-AEEE-46949040925A}" srcOrd="9" destOrd="0" presId="urn:microsoft.com/office/officeart/2008/layout/LinedList"/>
    <dgm:cxn modelId="{5C55262B-FA2D-4852-B25B-14ECA91E4CC7}" type="presParOf" srcId="{B4F600EB-85F1-4839-AEEE-46949040925A}" destId="{6AD4C4A6-F49F-4135-A487-CB51B574BC89}" srcOrd="0" destOrd="0" presId="urn:microsoft.com/office/officeart/2008/layout/LinedList"/>
    <dgm:cxn modelId="{5DB84D0C-8374-442D-8DCB-90C4CDBB01E6}" type="presParOf" srcId="{B4F600EB-85F1-4839-AEEE-46949040925A}" destId="{32386660-3EEF-4981-8BC9-1AAA4F066B52}" srcOrd="1" destOrd="0" presId="urn:microsoft.com/office/officeart/2008/layout/LinedList"/>
    <dgm:cxn modelId="{F177AA46-769D-4982-A36E-C251D530EAB5}" type="presParOf" srcId="{8B305E1F-1E41-4C49-A70A-6A8957B4FB3C}" destId="{4277D281-2C98-426B-8A5D-B705F681CF59}" srcOrd="10" destOrd="0" presId="urn:microsoft.com/office/officeart/2008/layout/LinedList"/>
    <dgm:cxn modelId="{2EE3E4A6-558C-43D9-B8EB-D0A13914866E}" type="presParOf" srcId="{8B305E1F-1E41-4C49-A70A-6A8957B4FB3C}" destId="{991772D5-6AB4-421E-B836-1E8282A1DA0A}" srcOrd="11" destOrd="0" presId="urn:microsoft.com/office/officeart/2008/layout/LinedList"/>
    <dgm:cxn modelId="{BF6629D5-5950-43C7-AF6E-CE3D6C6450F4}" type="presParOf" srcId="{991772D5-6AB4-421E-B836-1E8282A1DA0A}" destId="{247A3A7F-BD41-46E9-BA48-C1E568432A97}" srcOrd="0" destOrd="0" presId="urn:microsoft.com/office/officeart/2008/layout/LinedList"/>
    <dgm:cxn modelId="{E72F72FB-7654-407A-AFE1-CB435E4ABF35}" type="presParOf" srcId="{991772D5-6AB4-421E-B836-1E8282A1DA0A}" destId="{2585F9B6-DC35-41A7-B435-422E63210B95}" srcOrd="1" destOrd="0" presId="urn:microsoft.com/office/officeart/2008/layout/LinedList"/>
    <dgm:cxn modelId="{B57EA050-17BE-4BA5-A8DB-0E7CFD61A2C1}" type="presParOf" srcId="{8B305E1F-1E41-4C49-A70A-6A8957B4FB3C}" destId="{14B479AE-6119-4E27-BFC9-9D9E9D8E8323}" srcOrd="12" destOrd="0" presId="urn:microsoft.com/office/officeart/2008/layout/LinedList"/>
    <dgm:cxn modelId="{FF142CC3-CE7F-4C6B-9098-529BAB7F4DF8}" type="presParOf" srcId="{8B305E1F-1E41-4C49-A70A-6A8957B4FB3C}" destId="{01088F1E-6675-4D55-8AA0-9451026A51E7}" srcOrd="13" destOrd="0" presId="urn:microsoft.com/office/officeart/2008/layout/LinedList"/>
    <dgm:cxn modelId="{04DBE6D8-F1E6-4C53-864B-C9BF9FEF4CB2}" type="presParOf" srcId="{01088F1E-6675-4D55-8AA0-9451026A51E7}" destId="{F573F27E-9F59-4434-881A-703ACA12C5AE}" srcOrd="0" destOrd="0" presId="urn:microsoft.com/office/officeart/2008/layout/LinedList"/>
    <dgm:cxn modelId="{FD16DA72-D2E6-4334-93DB-C5A3E986C589}" type="presParOf" srcId="{01088F1E-6675-4D55-8AA0-9451026A51E7}" destId="{11B2CD10-134E-4FC8-99F0-21CA2BDA55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4921C2-1309-4D4F-B597-93B795AF7C9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5E70854-E6AE-432D-938A-968B9FDB501F}">
      <dgm:prSet/>
      <dgm:spPr/>
      <dgm:t>
        <a:bodyPr/>
        <a:lstStyle/>
        <a:p>
          <a:r>
            <a:rPr lang="es-ES" b="0" i="0" dirty="0"/>
            <a:t>Yolanda Moreno es nuestra representante al Consejo escolar. </a:t>
          </a:r>
          <a:endParaRPr lang="en-US" dirty="0"/>
        </a:p>
      </dgm:t>
    </dgm:pt>
    <dgm:pt modelId="{46CB99AD-0179-4841-9C57-A92FA6762B5B}" type="parTrans" cxnId="{C5C767A6-102D-4C10-89CB-EC2F8F09711C}">
      <dgm:prSet/>
      <dgm:spPr/>
      <dgm:t>
        <a:bodyPr/>
        <a:lstStyle/>
        <a:p>
          <a:endParaRPr lang="en-US"/>
        </a:p>
      </dgm:t>
    </dgm:pt>
    <dgm:pt modelId="{829C905D-C0CF-4EAE-83F3-F0E6F91D259A}" type="sibTrans" cxnId="{C5C767A6-102D-4C10-89CB-EC2F8F09711C}">
      <dgm:prSet/>
      <dgm:spPr/>
      <dgm:t>
        <a:bodyPr/>
        <a:lstStyle/>
        <a:p>
          <a:endParaRPr lang="en-US"/>
        </a:p>
      </dgm:t>
    </dgm:pt>
    <dgm:pt modelId="{7308F7B0-2127-421D-87CA-53EF35F11B53}">
      <dgm:prSet/>
      <dgm:spPr/>
      <dgm:t>
        <a:bodyPr/>
        <a:lstStyle/>
        <a:p>
          <a:r>
            <a:rPr lang="es-ES" b="0" i="0" dirty="0"/>
            <a:t>Aunque la agenda la promueve la Dirección, tenemos capacidad para someter al Consejo temas de importancia para las familias. </a:t>
          </a:r>
          <a:endParaRPr lang="en-US" dirty="0"/>
        </a:p>
      </dgm:t>
    </dgm:pt>
    <dgm:pt modelId="{00FAE748-8E54-4643-8CAD-FDEEEACBA867}" type="parTrans" cxnId="{77EC97A3-0252-4431-A9B6-0AE2C0512B49}">
      <dgm:prSet/>
      <dgm:spPr/>
      <dgm:t>
        <a:bodyPr/>
        <a:lstStyle/>
        <a:p>
          <a:endParaRPr lang="en-US"/>
        </a:p>
      </dgm:t>
    </dgm:pt>
    <dgm:pt modelId="{F2A415AE-16EF-44AC-9380-306FE08C9C11}" type="sibTrans" cxnId="{77EC97A3-0252-4431-A9B6-0AE2C0512B49}">
      <dgm:prSet/>
      <dgm:spPr/>
      <dgm:t>
        <a:bodyPr/>
        <a:lstStyle/>
        <a:p>
          <a:endParaRPr lang="en-US"/>
        </a:p>
      </dgm:t>
    </dgm:pt>
    <dgm:pt modelId="{3F9766F7-A6D2-4316-B10F-FC5137CDAE59}">
      <dgm:prSet/>
      <dgm:spPr/>
      <dgm:t>
        <a:bodyPr/>
        <a:lstStyle/>
        <a:p>
          <a:r>
            <a:rPr lang="es-ES" b="0" i="0" dirty="0"/>
            <a:t>Revisión de los niveles académicos en las asignaturas. </a:t>
          </a:r>
          <a:endParaRPr lang="en-US" dirty="0"/>
        </a:p>
      </dgm:t>
    </dgm:pt>
    <dgm:pt modelId="{0C1AF03B-956D-493A-B259-0BA003CA1958}" type="parTrans" cxnId="{4D84299A-5CED-433A-9183-A5628E9B6B43}">
      <dgm:prSet/>
      <dgm:spPr/>
      <dgm:t>
        <a:bodyPr/>
        <a:lstStyle/>
        <a:p>
          <a:endParaRPr lang="en-US"/>
        </a:p>
      </dgm:t>
    </dgm:pt>
    <dgm:pt modelId="{2A1083C4-EEBA-41C5-8C15-9395DA335D26}" type="sibTrans" cxnId="{4D84299A-5CED-433A-9183-A5628E9B6B43}">
      <dgm:prSet/>
      <dgm:spPr/>
      <dgm:t>
        <a:bodyPr/>
        <a:lstStyle/>
        <a:p>
          <a:endParaRPr lang="en-US"/>
        </a:p>
      </dgm:t>
    </dgm:pt>
    <dgm:pt modelId="{099F5E8C-1814-433A-BBE9-F6AE15A43AAE}">
      <dgm:prSet/>
      <dgm:spPr/>
      <dgm:t>
        <a:bodyPr/>
        <a:lstStyle/>
        <a:p>
          <a:r>
            <a:rPr lang="es-ES" b="0" i="0" dirty="0"/>
            <a:t>Seguimiento de los escritos para el acondicionamiento de las aulas y mejoras del aislamiento.</a:t>
          </a:r>
          <a:endParaRPr lang="en-US" dirty="0"/>
        </a:p>
      </dgm:t>
    </dgm:pt>
    <dgm:pt modelId="{A937759E-1C2C-45F9-8CCA-21D626C3E25D}" type="parTrans" cxnId="{E71BF256-6DE0-488D-829B-F7A195035C6A}">
      <dgm:prSet/>
      <dgm:spPr/>
      <dgm:t>
        <a:bodyPr/>
        <a:lstStyle/>
        <a:p>
          <a:endParaRPr lang="en-US"/>
        </a:p>
      </dgm:t>
    </dgm:pt>
    <dgm:pt modelId="{002E9AEA-BB8E-42D1-8307-B1556B392592}" type="sibTrans" cxnId="{E71BF256-6DE0-488D-829B-F7A195035C6A}">
      <dgm:prSet/>
      <dgm:spPr/>
      <dgm:t>
        <a:bodyPr/>
        <a:lstStyle/>
        <a:p>
          <a:endParaRPr lang="en-US"/>
        </a:p>
      </dgm:t>
    </dgm:pt>
    <dgm:pt modelId="{D083D4DB-EECE-4081-8690-E056ED57E46C}" type="pres">
      <dgm:prSet presAssocID="{4B4921C2-1309-4D4F-B597-93B795AF7C92}" presName="root" presStyleCnt="0">
        <dgm:presLayoutVars>
          <dgm:dir/>
          <dgm:resizeHandles val="exact"/>
        </dgm:presLayoutVars>
      </dgm:prSet>
      <dgm:spPr/>
    </dgm:pt>
    <dgm:pt modelId="{252E74DC-AC65-4775-899F-D568AB36F44C}" type="pres">
      <dgm:prSet presAssocID="{45E70854-E6AE-432D-938A-968B9FDB501F}" presName="compNode" presStyleCnt="0"/>
      <dgm:spPr/>
    </dgm:pt>
    <dgm:pt modelId="{8F813CE0-C7C4-4B4A-BB5B-8E92CB2A71AD}" type="pres">
      <dgm:prSet presAssocID="{45E70854-E6AE-432D-938A-968B9FDB50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mbilla"/>
        </a:ext>
      </dgm:extLst>
    </dgm:pt>
    <dgm:pt modelId="{A7FD9E91-A7DB-4B87-9790-1FE343F0AD8E}" type="pres">
      <dgm:prSet presAssocID="{45E70854-E6AE-432D-938A-968B9FDB501F}" presName="spaceRect" presStyleCnt="0"/>
      <dgm:spPr/>
    </dgm:pt>
    <dgm:pt modelId="{8ED60A98-606B-4706-BE5F-B2ADE2B44A27}" type="pres">
      <dgm:prSet presAssocID="{45E70854-E6AE-432D-938A-968B9FDB501F}" presName="textRect" presStyleLbl="revTx" presStyleIdx="0" presStyleCnt="4">
        <dgm:presLayoutVars>
          <dgm:chMax val="1"/>
          <dgm:chPref val="1"/>
        </dgm:presLayoutVars>
      </dgm:prSet>
      <dgm:spPr/>
    </dgm:pt>
    <dgm:pt modelId="{97AB8D91-4400-4BA8-8E3E-69064528E574}" type="pres">
      <dgm:prSet presAssocID="{829C905D-C0CF-4EAE-83F3-F0E6F91D259A}" presName="sibTrans" presStyleCnt="0"/>
      <dgm:spPr/>
    </dgm:pt>
    <dgm:pt modelId="{3C3F2BC0-5762-4152-A784-0C0E06362E39}" type="pres">
      <dgm:prSet presAssocID="{7308F7B0-2127-421D-87CA-53EF35F11B53}" presName="compNode" presStyleCnt="0"/>
      <dgm:spPr/>
    </dgm:pt>
    <dgm:pt modelId="{7E1835AF-50CF-497F-856F-187439E666C6}" type="pres">
      <dgm:prSet presAssocID="{7308F7B0-2127-421D-87CA-53EF35F11B5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7D17962B-E0D4-41A3-AB10-25054C9AE53D}" type="pres">
      <dgm:prSet presAssocID="{7308F7B0-2127-421D-87CA-53EF35F11B53}" presName="spaceRect" presStyleCnt="0"/>
      <dgm:spPr/>
    </dgm:pt>
    <dgm:pt modelId="{4593685E-E3AF-4DC7-B691-23F5CC386F13}" type="pres">
      <dgm:prSet presAssocID="{7308F7B0-2127-421D-87CA-53EF35F11B53}" presName="textRect" presStyleLbl="revTx" presStyleIdx="1" presStyleCnt="4">
        <dgm:presLayoutVars>
          <dgm:chMax val="1"/>
          <dgm:chPref val="1"/>
        </dgm:presLayoutVars>
      </dgm:prSet>
      <dgm:spPr/>
    </dgm:pt>
    <dgm:pt modelId="{F6EEAF26-6D15-4999-AA33-F0BA2CC97B5D}" type="pres">
      <dgm:prSet presAssocID="{F2A415AE-16EF-44AC-9380-306FE08C9C11}" presName="sibTrans" presStyleCnt="0"/>
      <dgm:spPr/>
    </dgm:pt>
    <dgm:pt modelId="{0DF7D4E5-7BA1-4398-8E1B-57F349105F1E}" type="pres">
      <dgm:prSet presAssocID="{3F9766F7-A6D2-4316-B10F-FC5137CDAE59}" presName="compNode" presStyleCnt="0"/>
      <dgm:spPr/>
    </dgm:pt>
    <dgm:pt modelId="{E2D641AB-8C3C-438E-BB21-DF5E7480F4D4}" type="pres">
      <dgm:prSet presAssocID="{3F9766F7-A6D2-4316-B10F-FC5137CDAE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7CCE433E-C231-46FF-8E0C-E9833708A857}" type="pres">
      <dgm:prSet presAssocID="{3F9766F7-A6D2-4316-B10F-FC5137CDAE59}" presName="spaceRect" presStyleCnt="0"/>
      <dgm:spPr/>
    </dgm:pt>
    <dgm:pt modelId="{0D51FD02-AC51-4B14-A963-A91D35C8F93E}" type="pres">
      <dgm:prSet presAssocID="{3F9766F7-A6D2-4316-B10F-FC5137CDAE59}" presName="textRect" presStyleLbl="revTx" presStyleIdx="2" presStyleCnt="4">
        <dgm:presLayoutVars>
          <dgm:chMax val="1"/>
          <dgm:chPref val="1"/>
        </dgm:presLayoutVars>
      </dgm:prSet>
      <dgm:spPr/>
    </dgm:pt>
    <dgm:pt modelId="{CA3C5D0F-8A7A-4370-B364-D882EFE69F55}" type="pres">
      <dgm:prSet presAssocID="{2A1083C4-EEBA-41C5-8C15-9395DA335D26}" presName="sibTrans" presStyleCnt="0"/>
      <dgm:spPr/>
    </dgm:pt>
    <dgm:pt modelId="{9044358D-B423-4D70-B41C-E97EA3B6ED9C}" type="pres">
      <dgm:prSet presAssocID="{099F5E8C-1814-433A-BBE9-F6AE15A43AAE}" presName="compNode" presStyleCnt="0"/>
      <dgm:spPr/>
    </dgm:pt>
    <dgm:pt modelId="{9F500B02-5A97-406E-B42E-49BEC94C5D8E}" type="pres">
      <dgm:prSet presAssocID="{099F5E8C-1814-433A-BBE9-F6AE15A43AA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D288C0BA-FEAE-498C-90A8-426473198B8C}" type="pres">
      <dgm:prSet presAssocID="{099F5E8C-1814-433A-BBE9-F6AE15A43AAE}" presName="spaceRect" presStyleCnt="0"/>
      <dgm:spPr/>
    </dgm:pt>
    <dgm:pt modelId="{0AE0FFE1-B937-4593-B176-D8230F3ED9F1}" type="pres">
      <dgm:prSet presAssocID="{099F5E8C-1814-433A-BBE9-F6AE15A43AA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986E44D-7C5F-4B03-9172-6D2BB0BC0987}" type="presOf" srcId="{3F9766F7-A6D2-4316-B10F-FC5137CDAE59}" destId="{0D51FD02-AC51-4B14-A963-A91D35C8F93E}" srcOrd="0" destOrd="0" presId="urn:microsoft.com/office/officeart/2018/2/layout/IconLabelList"/>
    <dgm:cxn modelId="{E71BF256-6DE0-488D-829B-F7A195035C6A}" srcId="{4B4921C2-1309-4D4F-B597-93B795AF7C92}" destId="{099F5E8C-1814-433A-BBE9-F6AE15A43AAE}" srcOrd="3" destOrd="0" parTransId="{A937759E-1C2C-45F9-8CCA-21D626C3E25D}" sibTransId="{002E9AEA-BB8E-42D1-8307-B1556B392592}"/>
    <dgm:cxn modelId="{4663C991-AE17-4763-87D9-E5C237D0718A}" type="presOf" srcId="{45E70854-E6AE-432D-938A-968B9FDB501F}" destId="{8ED60A98-606B-4706-BE5F-B2ADE2B44A27}" srcOrd="0" destOrd="0" presId="urn:microsoft.com/office/officeart/2018/2/layout/IconLabelList"/>
    <dgm:cxn modelId="{4D84299A-5CED-433A-9183-A5628E9B6B43}" srcId="{4B4921C2-1309-4D4F-B597-93B795AF7C92}" destId="{3F9766F7-A6D2-4316-B10F-FC5137CDAE59}" srcOrd="2" destOrd="0" parTransId="{0C1AF03B-956D-493A-B259-0BA003CA1958}" sibTransId="{2A1083C4-EEBA-41C5-8C15-9395DA335D26}"/>
    <dgm:cxn modelId="{F8A7A09E-C721-485B-B0CF-5555CF44085B}" type="presOf" srcId="{099F5E8C-1814-433A-BBE9-F6AE15A43AAE}" destId="{0AE0FFE1-B937-4593-B176-D8230F3ED9F1}" srcOrd="0" destOrd="0" presId="urn:microsoft.com/office/officeart/2018/2/layout/IconLabelList"/>
    <dgm:cxn modelId="{77EC97A3-0252-4431-A9B6-0AE2C0512B49}" srcId="{4B4921C2-1309-4D4F-B597-93B795AF7C92}" destId="{7308F7B0-2127-421D-87CA-53EF35F11B53}" srcOrd="1" destOrd="0" parTransId="{00FAE748-8E54-4643-8CAD-FDEEEACBA867}" sibTransId="{F2A415AE-16EF-44AC-9380-306FE08C9C11}"/>
    <dgm:cxn modelId="{C5C767A6-102D-4C10-89CB-EC2F8F09711C}" srcId="{4B4921C2-1309-4D4F-B597-93B795AF7C92}" destId="{45E70854-E6AE-432D-938A-968B9FDB501F}" srcOrd="0" destOrd="0" parTransId="{46CB99AD-0179-4841-9C57-A92FA6762B5B}" sibTransId="{829C905D-C0CF-4EAE-83F3-F0E6F91D259A}"/>
    <dgm:cxn modelId="{D16A34A8-DB29-4251-A91B-30926DB8ECB0}" type="presOf" srcId="{7308F7B0-2127-421D-87CA-53EF35F11B53}" destId="{4593685E-E3AF-4DC7-B691-23F5CC386F13}" srcOrd="0" destOrd="0" presId="urn:microsoft.com/office/officeart/2018/2/layout/IconLabelList"/>
    <dgm:cxn modelId="{564C36AF-E9EF-4902-927C-764BDA71A532}" type="presOf" srcId="{4B4921C2-1309-4D4F-B597-93B795AF7C92}" destId="{D083D4DB-EECE-4081-8690-E056ED57E46C}" srcOrd="0" destOrd="0" presId="urn:microsoft.com/office/officeart/2018/2/layout/IconLabelList"/>
    <dgm:cxn modelId="{CFBBB15F-33C9-4059-97D8-BD17E060A524}" type="presParOf" srcId="{D083D4DB-EECE-4081-8690-E056ED57E46C}" destId="{252E74DC-AC65-4775-899F-D568AB36F44C}" srcOrd="0" destOrd="0" presId="urn:microsoft.com/office/officeart/2018/2/layout/IconLabelList"/>
    <dgm:cxn modelId="{ECA126EA-D779-475B-B58F-1E5807BF0156}" type="presParOf" srcId="{252E74DC-AC65-4775-899F-D568AB36F44C}" destId="{8F813CE0-C7C4-4B4A-BB5B-8E92CB2A71AD}" srcOrd="0" destOrd="0" presId="urn:microsoft.com/office/officeart/2018/2/layout/IconLabelList"/>
    <dgm:cxn modelId="{C19A4D41-7A9E-454B-AA2E-9EE870FF4E15}" type="presParOf" srcId="{252E74DC-AC65-4775-899F-D568AB36F44C}" destId="{A7FD9E91-A7DB-4B87-9790-1FE343F0AD8E}" srcOrd="1" destOrd="0" presId="urn:microsoft.com/office/officeart/2018/2/layout/IconLabelList"/>
    <dgm:cxn modelId="{21935CC7-BF52-4C0C-9B93-E4A17EBF75C7}" type="presParOf" srcId="{252E74DC-AC65-4775-899F-D568AB36F44C}" destId="{8ED60A98-606B-4706-BE5F-B2ADE2B44A27}" srcOrd="2" destOrd="0" presId="urn:microsoft.com/office/officeart/2018/2/layout/IconLabelList"/>
    <dgm:cxn modelId="{363A3413-D692-4735-A572-1ED67C3823E1}" type="presParOf" srcId="{D083D4DB-EECE-4081-8690-E056ED57E46C}" destId="{97AB8D91-4400-4BA8-8E3E-69064528E574}" srcOrd="1" destOrd="0" presId="urn:microsoft.com/office/officeart/2018/2/layout/IconLabelList"/>
    <dgm:cxn modelId="{A54A6343-B326-42A9-B975-D6EB65C7BC9C}" type="presParOf" srcId="{D083D4DB-EECE-4081-8690-E056ED57E46C}" destId="{3C3F2BC0-5762-4152-A784-0C0E06362E39}" srcOrd="2" destOrd="0" presId="urn:microsoft.com/office/officeart/2018/2/layout/IconLabelList"/>
    <dgm:cxn modelId="{DC48979F-F6D3-44A6-8A97-3352F9AD8411}" type="presParOf" srcId="{3C3F2BC0-5762-4152-A784-0C0E06362E39}" destId="{7E1835AF-50CF-497F-856F-187439E666C6}" srcOrd="0" destOrd="0" presId="urn:microsoft.com/office/officeart/2018/2/layout/IconLabelList"/>
    <dgm:cxn modelId="{8D11D4EB-A31C-4829-9D4A-D3877E3C7119}" type="presParOf" srcId="{3C3F2BC0-5762-4152-A784-0C0E06362E39}" destId="{7D17962B-E0D4-41A3-AB10-25054C9AE53D}" srcOrd="1" destOrd="0" presId="urn:microsoft.com/office/officeart/2018/2/layout/IconLabelList"/>
    <dgm:cxn modelId="{70C79596-DE80-4F6A-82C6-4A6B20B87ED2}" type="presParOf" srcId="{3C3F2BC0-5762-4152-A784-0C0E06362E39}" destId="{4593685E-E3AF-4DC7-B691-23F5CC386F13}" srcOrd="2" destOrd="0" presId="urn:microsoft.com/office/officeart/2018/2/layout/IconLabelList"/>
    <dgm:cxn modelId="{B52EFA48-FBDB-418D-84BC-78222DEE4F6D}" type="presParOf" srcId="{D083D4DB-EECE-4081-8690-E056ED57E46C}" destId="{F6EEAF26-6D15-4999-AA33-F0BA2CC97B5D}" srcOrd="3" destOrd="0" presId="urn:microsoft.com/office/officeart/2018/2/layout/IconLabelList"/>
    <dgm:cxn modelId="{26F98B96-4CEE-421F-8B6E-4BC32C04AA12}" type="presParOf" srcId="{D083D4DB-EECE-4081-8690-E056ED57E46C}" destId="{0DF7D4E5-7BA1-4398-8E1B-57F349105F1E}" srcOrd="4" destOrd="0" presId="urn:microsoft.com/office/officeart/2018/2/layout/IconLabelList"/>
    <dgm:cxn modelId="{2DDB3703-C932-41B4-AE36-DDFEACE8405F}" type="presParOf" srcId="{0DF7D4E5-7BA1-4398-8E1B-57F349105F1E}" destId="{E2D641AB-8C3C-438E-BB21-DF5E7480F4D4}" srcOrd="0" destOrd="0" presId="urn:microsoft.com/office/officeart/2018/2/layout/IconLabelList"/>
    <dgm:cxn modelId="{4437A493-FB48-43A9-B7A3-6A56AEDF03C5}" type="presParOf" srcId="{0DF7D4E5-7BA1-4398-8E1B-57F349105F1E}" destId="{7CCE433E-C231-46FF-8E0C-E9833708A857}" srcOrd="1" destOrd="0" presId="urn:microsoft.com/office/officeart/2018/2/layout/IconLabelList"/>
    <dgm:cxn modelId="{1DC3FCAB-5A50-49B0-9B87-2F5248BA26D6}" type="presParOf" srcId="{0DF7D4E5-7BA1-4398-8E1B-57F349105F1E}" destId="{0D51FD02-AC51-4B14-A963-A91D35C8F93E}" srcOrd="2" destOrd="0" presId="urn:microsoft.com/office/officeart/2018/2/layout/IconLabelList"/>
    <dgm:cxn modelId="{0BE682F7-BF7B-432A-892B-33DE8609B828}" type="presParOf" srcId="{D083D4DB-EECE-4081-8690-E056ED57E46C}" destId="{CA3C5D0F-8A7A-4370-B364-D882EFE69F55}" srcOrd="5" destOrd="0" presId="urn:microsoft.com/office/officeart/2018/2/layout/IconLabelList"/>
    <dgm:cxn modelId="{FC2316FB-F030-4A69-BE6F-825B207869FC}" type="presParOf" srcId="{D083D4DB-EECE-4081-8690-E056ED57E46C}" destId="{9044358D-B423-4D70-B41C-E97EA3B6ED9C}" srcOrd="6" destOrd="0" presId="urn:microsoft.com/office/officeart/2018/2/layout/IconLabelList"/>
    <dgm:cxn modelId="{3201F4F0-321C-46DA-B5B0-D97532B9EAAB}" type="presParOf" srcId="{9044358D-B423-4D70-B41C-E97EA3B6ED9C}" destId="{9F500B02-5A97-406E-B42E-49BEC94C5D8E}" srcOrd="0" destOrd="0" presId="urn:microsoft.com/office/officeart/2018/2/layout/IconLabelList"/>
    <dgm:cxn modelId="{04DDE67E-1789-47F4-8A08-59040CD62FB9}" type="presParOf" srcId="{9044358D-B423-4D70-B41C-E97EA3B6ED9C}" destId="{D288C0BA-FEAE-498C-90A8-426473198B8C}" srcOrd="1" destOrd="0" presId="urn:microsoft.com/office/officeart/2018/2/layout/IconLabelList"/>
    <dgm:cxn modelId="{95EA01BC-A6E9-43DD-AD88-FB33560DCF59}" type="presParOf" srcId="{9044358D-B423-4D70-B41C-E97EA3B6ED9C}" destId="{0AE0FFE1-B937-4593-B176-D8230F3ED9F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FCFF0-4A6B-4E4B-AE49-C50D3B7ECA4F}">
      <dsp:nvSpPr>
        <dsp:cNvPr id="0" name=""/>
        <dsp:cNvSpPr/>
      </dsp:nvSpPr>
      <dsp:spPr>
        <a:xfrm>
          <a:off x="2999935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8C7B-4E5C-473B-A929-23CD24C01B2D}">
      <dsp:nvSpPr>
        <dsp:cNvPr id="0" name=""/>
        <dsp:cNvSpPr/>
      </dsp:nvSpPr>
      <dsp:spPr>
        <a:xfrm>
          <a:off x="3467935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1BC9D-ADF9-477F-9AD3-0C9EFCDBF548}">
      <dsp:nvSpPr>
        <dsp:cNvPr id="0" name=""/>
        <dsp:cNvSpPr/>
      </dsp:nvSpPr>
      <dsp:spPr>
        <a:xfrm>
          <a:off x="1305343" y="3176402"/>
          <a:ext cx="558518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22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4100" b="1" kern="1200" baseline="0" dirty="0">
              <a:solidFill>
                <a:schemeClr val="bg2"/>
              </a:solidFill>
            </a:rPr>
            <a:t>Memoria 2023-2024</a:t>
          </a:r>
          <a:endParaRPr lang="en-US" sz="4100" kern="1200" baseline="0" dirty="0">
            <a:solidFill>
              <a:schemeClr val="bg2"/>
            </a:solidFill>
          </a:endParaRPr>
        </a:p>
      </dsp:txBody>
      <dsp:txXfrm>
        <a:off x="1305343" y="3176402"/>
        <a:ext cx="5585184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29E0D-81AB-4448-873F-CAE5CF1FA931}">
      <dsp:nvSpPr>
        <dsp:cNvPr id="0" name=""/>
        <dsp:cNvSpPr/>
      </dsp:nvSpPr>
      <dsp:spPr>
        <a:xfrm>
          <a:off x="0" y="994610"/>
          <a:ext cx="8363272" cy="18362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0EB95-3CF0-4B2F-94E2-7FF5C1827839}">
      <dsp:nvSpPr>
        <dsp:cNvPr id="0" name=""/>
        <dsp:cNvSpPr/>
      </dsp:nvSpPr>
      <dsp:spPr>
        <a:xfrm>
          <a:off x="555451" y="1407756"/>
          <a:ext cx="1009912" cy="10099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3C46E-578D-4AAD-9166-87A02995CBB9}">
      <dsp:nvSpPr>
        <dsp:cNvPr id="0" name=""/>
        <dsp:cNvSpPr/>
      </dsp:nvSpPr>
      <dsp:spPr>
        <a:xfrm>
          <a:off x="2120815" y="994610"/>
          <a:ext cx="6242456" cy="183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2" tIns="194332" rIns="194332" bIns="1943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RUEGOS Y PREGUNTAS</a:t>
          </a:r>
          <a:endParaRPr lang="en-US" sz="2500" kern="1200"/>
        </a:p>
      </dsp:txBody>
      <dsp:txXfrm>
        <a:off x="2120815" y="994610"/>
        <a:ext cx="6242456" cy="1836204"/>
      </dsp:txXfrm>
    </dsp:sp>
    <dsp:sp modelId="{C672EFA0-B93C-494E-BB1E-B1D9CD66CA28}">
      <dsp:nvSpPr>
        <dsp:cNvPr id="0" name=""/>
        <dsp:cNvSpPr/>
      </dsp:nvSpPr>
      <dsp:spPr>
        <a:xfrm>
          <a:off x="0" y="3289865"/>
          <a:ext cx="8363272" cy="18362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C2D15-E461-4AD0-8EFD-F4AB489D7AA5}">
      <dsp:nvSpPr>
        <dsp:cNvPr id="0" name=""/>
        <dsp:cNvSpPr/>
      </dsp:nvSpPr>
      <dsp:spPr>
        <a:xfrm>
          <a:off x="555451" y="3703011"/>
          <a:ext cx="1009912" cy="10099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4EC13-6028-4813-B8FE-DF14C4529045}">
      <dsp:nvSpPr>
        <dsp:cNvPr id="0" name=""/>
        <dsp:cNvSpPr/>
      </dsp:nvSpPr>
      <dsp:spPr>
        <a:xfrm>
          <a:off x="2120815" y="3289865"/>
          <a:ext cx="6242456" cy="183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2" tIns="194332" rIns="194332" bIns="1943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GRACIAS POR ASISTIR</a:t>
          </a:r>
          <a:endParaRPr lang="en-US" sz="2500" kern="1200"/>
        </a:p>
      </dsp:txBody>
      <dsp:txXfrm>
        <a:off x="2120815" y="3289865"/>
        <a:ext cx="6242456" cy="1836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5C7F6-209E-4F9C-91B8-356F2AB6B6C5}">
      <dsp:nvSpPr>
        <dsp:cNvPr id="0" name=""/>
        <dsp:cNvSpPr/>
      </dsp:nvSpPr>
      <dsp:spPr>
        <a:xfrm>
          <a:off x="1990297" y="0"/>
          <a:ext cx="4516350" cy="451635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DD1FC-6496-410E-888D-425ADE5D0B6D}">
      <dsp:nvSpPr>
        <dsp:cNvPr id="0" name=""/>
        <dsp:cNvSpPr/>
      </dsp:nvSpPr>
      <dsp:spPr>
        <a:xfrm>
          <a:off x="2419350" y="429053"/>
          <a:ext cx="1761376" cy="1761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dirty="0"/>
            <a:t>Actividades relacionadas con la graduación</a:t>
          </a:r>
          <a:endParaRPr lang="es-ES" sz="1700" kern="1200" dirty="0"/>
        </a:p>
      </dsp:txBody>
      <dsp:txXfrm>
        <a:off x="2505333" y="515036"/>
        <a:ext cx="1589410" cy="1589410"/>
      </dsp:txXfrm>
    </dsp:sp>
    <dsp:sp modelId="{F5C284E7-E562-407F-A644-D6B5551CD10F}">
      <dsp:nvSpPr>
        <dsp:cNvPr id="0" name=""/>
        <dsp:cNvSpPr/>
      </dsp:nvSpPr>
      <dsp:spPr>
        <a:xfrm>
          <a:off x="4316217" y="429053"/>
          <a:ext cx="1761376" cy="1761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Promoción de actividades deportivas</a:t>
          </a:r>
          <a:endParaRPr lang="es-ES" sz="1700" kern="1200"/>
        </a:p>
      </dsp:txBody>
      <dsp:txXfrm>
        <a:off x="4402200" y="515036"/>
        <a:ext cx="1589410" cy="1589410"/>
      </dsp:txXfrm>
    </dsp:sp>
    <dsp:sp modelId="{BAA5718B-A7C8-45FC-9FA2-3E9839EE30EF}">
      <dsp:nvSpPr>
        <dsp:cNvPr id="0" name=""/>
        <dsp:cNvSpPr/>
      </dsp:nvSpPr>
      <dsp:spPr>
        <a:xfrm>
          <a:off x="2419350" y="2325920"/>
          <a:ext cx="1761376" cy="1761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Promoción de actividades artísticas y científicas</a:t>
          </a:r>
          <a:endParaRPr lang="es-ES" sz="1700" kern="1200"/>
        </a:p>
      </dsp:txBody>
      <dsp:txXfrm>
        <a:off x="2505333" y="2411903"/>
        <a:ext cx="1589410" cy="1589410"/>
      </dsp:txXfrm>
    </dsp:sp>
    <dsp:sp modelId="{56560BED-09A9-4453-A0BC-17ADC9C88D78}">
      <dsp:nvSpPr>
        <dsp:cNvPr id="0" name=""/>
        <dsp:cNvSpPr/>
      </dsp:nvSpPr>
      <dsp:spPr>
        <a:xfrm>
          <a:off x="4316217" y="2325920"/>
          <a:ext cx="1761376" cy="1761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/>
            <a:t>Actividades de colaboración con diferentes estamentos de la Comunidad Educativa</a:t>
          </a:r>
          <a:endParaRPr lang="es-ES" sz="1700" kern="1200"/>
        </a:p>
      </dsp:txBody>
      <dsp:txXfrm>
        <a:off x="4402200" y="2411903"/>
        <a:ext cx="1589410" cy="1589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BBC6A-587C-4375-BA43-8C4847154D1E}">
      <dsp:nvSpPr>
        <dsp:cNvPr id="0" name=""/>
        <dsp:cNvSpPr/>
      </dsp:nvSpPr>
      <dsp:spPr>
        <a:xfrm>
          <a:off x="0" y="32284"/>
          <a:ext cx="5126799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Fútbol</a:t>
          </a:r>
          <a:endParaRPr lang="es-ES" sz="1800" kern="1200" dirty="0"/>
        </a:p>
      </dsp:txBody>
      <dsp:txXfrm>
        <a:off x="41123" y="73407"/>
        <a:ext cx="5044553" cy="760154"/>
      </dsp:txXfrm>
    </dsp:sp>
    <dsp:sp modelId="{3407317D-DFCB-4C3B-B919-B447E6980BAE}">
      <dsp:nvSpPr>
        <dsp:cNvPr id="0" name=""/>
        <dsp:cNvSpPr/>
      </dsp:nvSpPr>
      <dsp:spPr>
        <a:xfrm>
          <a:off x="0" y="1004285"/>
          <a:ext cx="5126799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Baloncesto</a:t>
          </a:r>
          <a:endParaRPr lang="es-ES" sz="1800" kern="1200" dirty="0"/>
        </a:p>
      </dsp:txBody>
      <dsp:txXfrm>
        <a:off x="41123" y="1045408"/>
        <a:ext cx="5044553" cy="760154"/>
      </dsp:txXfrm>
    </dsp:sp>
    <dsp:sp modelId="{9E8185CC-E278-421F-872B-B7B33B6936FA}">
      <dsp:nvSpPr>
        <dsp:cNvPr id="0" name=""/>
        <dsp:cNvSpPr/>
      </dsp:nvSpPr>
      <dsp:spPr>
        <a:xfrm>
          <a:off x="0" y="1976285"/>
          <a:ext cx="5126799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Voleibol</a:t>
          </a:r>
          <a:endParaRPr lang="es-ES" sz="1800" kern="1200" dirty="0"/>
        </a:p>
      </dsp:txBody>
      <dsp:txXfrm>
        <a:off x="41123" y="2017408"/>
        <a:ext cx="5044553" cy="760154"/>
      </dsp:txXfrm>
    </dsp:sp>
    <dsp:sp modelId="{91C331CF-5A3F-4E2D-9DDB-31BB6496B233}">
      <dsp:nvSpPr>
        <dsp:cNvPr id="0" name=""/>
        <dsp:cNvSpPr/>
      </dsp:nvSpPr>
      <dsp:spPr>
        <a:xfrm>
          <a:off x="0" y="2948284"/>
          <a:ext cx="5126799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Hip hop</a:t>
          </a:r>
          <a:endParaRPr lang="es-ES" sz="1800" kern="1200" dirty="0"/>
        </a:p>
      </dsp:txBody>
      <dsp:txXfrm>
        <a:off x="41123" y="2989407"/>
        <a:ext cx="5044553" cy="760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BBC6A-587C-4375-BA43-8C4847154D1E}">
      <dsp:nvSpPr>
        <dsp:cNvPr id="0" name=""/>
        <dsp:cNvSpPr/>
      </dsp:nvSpPr>
      <dsp:spPr>
        <a:xfrm>
          <a:off x="0" y="10099"/>
          <a:ext cx="5126799" cy="68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Concurso de fotografía y pintura</a:t>
          </a:r>
          <a:endParaRPr lang="es-ES" sz="1800" kern="1200" dirty="0"/>
        </a:p>
      </dsp:txBody>
      <dsp:txXfrm>
        <a:off x="33641" y="43740"/>
        <a:ext cx="5059517" cy="621847"/>
      </dsp:txXfrm>
    </dsp:sp>
    <dsp:sp modelId="{3407317D-DFCB-4C3B-B919-B447E6980BAE}">
      <dsp:nvSpPr>
        <dsp:cNvPr id="0" name=""/>
        <dsp:cNvSpPr/>
      </dsp:nvSpPr>
      <dsp:spPr>
        <a:xfrm>
          <a:off x="0" y="788509"/>
          <a:ext cx="5126799" cy="68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Concurso Jóvenes científicos</a:t>
          </a:r>
          <a:endParaRPr lang="es-ES" sz="1800" kern="1200" dirty="0"/>
        </a:p>
      </dsp:txBody>
      <dsp:txXfrm>
        <a:off x="33641" y="822150"/>
        <a:ext cx="5059517" cy="621847"/>
      </dsp:txXfrm>
    </dsp:sp>
    <dsp:sp modelId="{9E8185CC-E278-421F-872B-B7B33B6936FA}">
      <dsp:nvSpPr>
        <dsp:cNvPr id="0" name=""/>
        <dsp:cNvSpPr/>
      </dsp:nvSpPr>
      <dsp:spPr>
        <a:xfrm>
          <a:off x="0" y="1566920"/>
          <a:ext cx="5126799" cy="68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/>
            <a:t>Preparación de exámenes para la RESAD y formación en técnica actoral</a:t>
          </a:r>
          <a:endParaRPr lang="es-ES" sz="1800" kern="1200"/>
        </a:p>
      </dsp:txBody>
      <dsp:txXfrm>
        <a:off x="33641" y="1600561"/>
        <a:ext cx="5059517" cy="621847"/>
      </dsp:txXfrm>
    </dsp:sp>
    <dsp:sp modelId="{54790FBE-6FD7-4E96-BA1C-63E0B9EF8BDC}">
      <dsp:nvSpPr>
        <dsp:cNvPr id="0" name=""/>
        <dsp:cNvSpPr/>
      </dsp:nvSpPr>
      <dsp:spPr>
        <a:xfrm>
          <a:off x="0" y="2345330"/>
          <a:ext cx="5126799" cy="68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Robótica/Desarrollo de videojuegos</a:t>
          </a:r>
          <a:endParaRPr lang="es-ES" sz="1800" kern="1200" dirty="0"/>
        </a:p>
      </dsp:txBody>
      <dsp:txXfrm>
        <a:off x="33641" y="2378971"/>
        <a:ext cx="5059517" cy="621847"/>
      </dsp:txXfrm>
    </dsp:sp>
    <dsp:sp modelId="{DAA1F4E7-92B3-433B-ACEF-9BE195CF7911}">
      <dsp:nvSpPr>
        <dsp:cNvPr id="0" name=""/>
        <dsp:cNvSpPr/>
      </dsp:nvSpPr>
      <dsp:spPr>
        <a:xfrm>
          <a:off x="0" y="3123740"/>
          <a:ext cx="5126799" cy="689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Fotografía</a:t>
          </a:r>
          <a:endParaRPr lang="es-ES" sz="1800" kern="1200" dirty="0"/>
        </a:p>
      </dsp:txBody>
      <dsp:txXfrm>
        <a:off x="33641" y="3157381"/>
        <a:ext cx="5059517" cy="621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BBC6A-587C-4375-BA43-8C4847154D1E}">
      <dsp:nvSpPr>
        <dsp:cNvPr id="0" name=""/>
        <dsp:cNvSpPr/>
      </dsp:nvSpPr>
      <dsp:spPr>
        <a:xfrm>
          <a:off x="0" y="1254278"/>
          <a:ext cx="5613182" cy="584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Colaboración con el Proyecto </a:t>
          </a:r>
          <a:r>
            <a:rPr lang="es-ES" sz="1800" kern="1200" dirty="0" err="1"/>
            <a:t>Stars</a:t>
          </a:r>
          <a:r>
            <a:rPr lang="es-ES" sz="1800" kern="1200" dirty="0"/>
            <a:t> </a:t>
          </a:r>
        </a:p>
      </dsp:txBody>
      <dsp:txXfrm>
        <a:off x="28513" y="1282791"/>
        <a:ext cx="5556156" cy="527075"/>
      </dsp:txXfrm>
    </dsp:sp>
    <dsp:sp modelId="{3407317D-DFCB-4C3B-B919-B447E6980BAE}">
      <dsp:nvSpPr>
        <dsp:cNvPr id="0" name=""/>
        <dsp:cNvSpPr/>
      </dsp:nvSpPr>
      <dsp:spPr>
        <a:xfrm>
          <a:off x="0" y="1921842"/>
          <a:ext cx="5613182" cy="815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Colaboración con asociación de alumnos del instituto</a:t>
          </a:r>
          <a:r>
            <a:rPr lang="es-ES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: </a:t>
          </a:r>
          <a:r>
            <a:rPr lang="es-ES" sz="1800" kern="1200" dirty="0">
              <a:solidFill>
                <a:srgbClr val="FFFFFF"/>
              </a:solidFill>
              <a:latin typeface="Arial"/>
              <a:ea typeface="+mn-ea"/>
              <a:cs typeface="+mn-cs"/>
              <a:sym typeface="Calibri"/>
            </a:rPr>
            <a:t>Apoyo al concurso de Postres Saludables </a:t>
          </a:r>
          <a:endParaRPr lang="es-ES" sz="1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9795" y="1961637"/>
        <a:ext cx="5533592" cy="735619"/>
      </dsp:txXfrm>
    </dsp:sp>
    <dsp:sp modelId="{9E8185CC-E278-421F-872B-B7B33B6936FA}">
      <dsp:nvSpPr>
        <dsp:cNvPr id="0" name=""/>
        <dsp:cNvSpPr/>
      </dsp:nvSpPr>
      <dsp:spPr>
        <a:xfrm>
          <a:off x="0" y="2735568"/>
          <a:ext cx="5613182" cy="941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Actos de relación con las familias para estrechar su vínculo con la Comunidad Educativa/Fiesta de Bienvenida</a:t>
          </a:r>
        </a:p>
      </dsp:txBody>
      <dsp:txXfrm>
        <a:off x="45957" y="2781525"/>
        <a:ext cx="5521268" cy="849527"/>
      </dsp:txXfrm>
    </dsp:sp>
    <dsp:sp modelId="{54790FBE-6FD7-4E96-BA1C-63E0B9EF8BDC}">
      <dsp:nvSpPr>
        <dsp:cNvPr id="0" name=""/>
        <dsp:cNvSpPr/>
      </dsp:nvSpPr>
      <dsp:spPr>
        <a:xfrm>
          <a:off x="0" y="3685550"/>
          <a:ext cx="5613182" cy="414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Tarde de juegos de mesa</a:t>
          </a:r>
          <a:endParaRPr lang="es-ES" sz="1800" kern="1200" dirty="0"/>
        </a:p>
      </dsp:txBody>
      <dsp:txXfrm>
        <a:off x="20228" y="3705778"/>
        <a:ext cx="5572726" cy="373908"/>
      </dsp:txXfrm>
    </dsp:sp>
    <dsp:sp modelId="{DAA1F4E7-92B3-433B-ACEF-9BE195CF7911}">
      <dsp:nvSpPr>
        <dsp:cNvPr id="0" name=""/>
        <dsp:cNvSpPr/>
      </dsp:nvSpPr>
      <dsp:spPr>
        <a:xfrm>
          <a:off x="0" y="4102804"/>
          <a:ext cx="5613182" cy="414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Mesa de  pin pon</a:t>
          </a:r>
          <a:endParaRPr lang="es-ES" sz="1800" kern="1200" dirty="0"/>
        </a:p>
      </dsp:txBody>
      <dsp:txXfrm>
        <a:off x="20228" y="4123032"/>
        <a:ext cx="5572726" cy="373908"/>
      </dsp:txXfrm>
    </dsp:sp>
    <dsp:sp modelId="{9F608BD1-1C5B-49D7-A96E-F70ED6727099}">
      <dsp:nvSpPr>
        <dsp:cNvPr id="0" name=""/>
        <dsp:cNvSpPr/>
      </dsp:nvSpPr>
      <dsp:spPr>
        <a:xfrm>
          <a:off x="0" y="4463510"/>
          <a:ext cx="5613182" cy="414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Recogida juguetes y ropa/</a:t>
          </a:r>
          <a:r>
            <a:rPr lang="es-ES" sz="1800" kern="1200" dirty="0" err="1"/>
            <a:t>Interampas</a:t>
          </a:r>
          <a:endParaRPr lang="es-ES" sz="1800" kern="1200" dirty="0"/>
        </a:p>
      </dsp:txBody>
      <dsp:txXfrm>
        <a:off x="20228" y="4483738"/>
        <a:ext cx="5572726" cy="373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0DA8F-B3B1-49CA-A110-DD9A8A3B3998}">
      <dsp:nvSpPr>
        <dsp:cNvPr id="0" name=""/>
        <dsp:cNvSpPr/>
      </dsp:nvSpPr>
      <dsp:spPr>
        <a:xfrm>
          <a:off x="8947" y="105551"/>
          <a:ext cx="1315996" cy="1315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9359-1F6E-4971-8AB6-39A2A89FE58B}">
      <dsp:nvSpPr>
        <dsp:cNvPr id="0" name=""/>
        <dsp:cNvSpPr/>
      </dsp:nvSpPr>
      <dsp:spPr>
        <a:xfrm>
          <a:off x="8947" y="1588184"/>
          <a:ext cx="3759989" cy="56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3600" kern="1200" dirty="0">
            <a:latin typeface="Arial"/>
            <a:ea typeface="+mn-ea"/>
            <a:cs typeface="+mn-cs"/>
          </a:endParaRPr>
        </a:p>
      </dsp:txBody>
      <dsp:txXfrm>
        <a:off x="8947" y="1588184"/>
        <a:ext cx="3759989" cy="563998"/>
      </dsp:txXfrm>
    </dsp:sp>
    <dsp:sp modelId="{CEEE00FE-6AAA-4ADA-81B6-CFC08C74C982}">
      <dsp:nvSpPr>
        <dsp:cNvPr id="0" name=""/>
        <dsp:cNvSpPr/>
      </dsp:nvSpPr>
      <dsp:spPr>
        <a:xfrm>
          <a:off x="8947" y="2229688"/>
          <a:ext cx="3759989" cy="175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La realización de </a:t>
          </a:r>
          <a:r>
            <a:rPr lang="es-ES" sz="1700" b="1" kern="1200" dirty="0"/>
            <a:t>orlas</a:t>
          </a:r>
          <a:r>
            <a:rPr lang="es-ES" sz="1700" kern="1200" dirty="0"/>
            <a:t> será subvencionada al 100% para aquellas familias que se hayan asociado a la AMPA IES Isabel La Católica tanto en 3º, como en 4º de la ESO (secundaria), y en 1º y 2º de Bachillerato.</a:t>
          </a:r>
          <a:endParaRPr lang="en-US" sz="1700" kern="1200" dirty="0"/>
        </a:p>
      </dsp:txBody>
      <dsp:txXfrm>
        <a:off x="8947" y="2229688"/>
        <a:ext cx="3759989" cy="1751138"/>
      </dsp:txXfrm>
    </dsp:sp>
    <dsp:sp modelId="{6B223CA5-861D-4B82-873C-51E447C269CE}">
      <dsp:nvSpPr>
        <dsp:cNvPr id="0" name=""/>
        <dsp:cNvSpPr/>
      </dsp:nvSpPr>
      <dsp:spPr>
        <a:xfrm>
          <a:off x="4426934" y="-267359"/>
          <a:ext cx="1315996" cy="1315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E8A97-768C-438E-919F-AEDAF1D249AA}">
      <dsp:nvSpPr>
        <dsp:cNvPr id="0" name=""/>
        <dsp:cNvSpPr/>
      </dsp:nvSpPr>
      <dsp:spPr>
        <a:xfrm>
          <a:off x="4426934" y="1215273"/>
          <a:ext cx="3759989" cy="563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3600" kern="1200" dirty="0">
            <a:latin typeface="Arial"/>
            <a:ea typeface="+mn-ea"/>
            <a:cs typeface="+mn-cs"/>
          </a:endParaRPr>
        </a:p>
      </dsp:txBody>
      <dsp:txXfrm>
        <a:off x="4426934" y="1215273"/>
        <a:ext cx="3759989" cy="563998"/>
      </dsp:txXfrm>
    </dsp:sp>
    <dsp:sp modelId="{F412B75A-55B8-4040-81AB-469383617080}">
      <dsp:nvSpPr>
        <dsp:cNvPr id="0" name=""/>
        <dsp:cNvSpPr/>
      </dsp:nvSpPr>
      <dsp:spPr>
        <a:xfrm>
          <a:off x="4426934" y="1110955"/>
          <a:ext cx="3759989" cy="3242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Subvención (de hasta 5.000 euros) para los </a:t>
          </a:r>
          <a:r>
            <a:rPr lang="es-ES" sz="1700" b="1" kern="1200" dirty="0"/>
            <a:t>viajes de fin de curso </a:t>
          </a:r>
          <a:r>
            <a:rPr lang="es-ES" sz="1700" kern="1200" dirty="0"/>
            <a:t>para aquellas familias que se hayan asociado durante todos los cursos de secundaria (para el viaje de fin de curso en ESO) y todos los cursos de la ESO y 1º Bachillerato (para el viaje de fin de curso de Bachillerato).</a:t>
          </a:r>
          <a:endParaRPr lang="en-US" sz="1700" kern="1200" dirty="0"/>
        </a:p>
      </dsp:txBody>
      <dsp:txXfrm>
        <a:off x="4426934" y="1110955"/>
        <a:ext cx="3759989" cy="3242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21B52-0E8E-4910-BBC1-B7959A9B1AB3}">
      <dsp:nvSpPr>
        <dsp:cNvPr id="0" name=""/>
        <dsp:cNvSpPr/>
      </dsp:nvSpPr>
      <dsp:spPr>
        <a:xfrm>
          <a:off x="0" y="1801"/>
          <a:ext cx="819587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A2865-4169-4746-9913-8B9C4532E848}">
      <dsp:nvSpPr>
        <dsp:cNvPr id="0" name=""/>
        <dsp:cNvSpPr/>
      </dsp:nvSpPr>
      <dsp:spPr>
        <a:xfrm>
          <a:off x="0" y="1801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/>
            <a:t>Concurso de fotografía y pintura</a:t>
          </a:r>
          <a:endParaRPr lang="es-ES" sz="1600" kern="1200"/>
        </a:p>
      </dsp:txBody>
      <dsp:txXfrm>
        <a:off x="0" y="1801"/>
        <a:ext cx="8195871" cy="335072"/>
      </dsp:txXfrm>
    </dsp:sp>
    <dsp:sp modelId="{8E3B9F1B-6F33-49A3-82BA-520C9E0100AF}">
      <dsp:nvSpPr>
        <dsp:cNvPr id="0" name=""/>
        <dsp:cNvSpPr/>
      </dsp:nvSpPr>
      <dsp:spPr>
        <a:xfrm>
          <a:off x="0" y="336874"/>
          <a:ext cx="8195871" cy="0"/>
        </a:xfrm>
        <a:prstGeom prst="line">
          <a:avLst/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A33B9-6205-49E9-BDDA-C4FA26EF20E7}">
      <dsp:nvSpPr>
        <dsp:cNvPr id="0" name=""/>
        <dsp:cNvSpPr/>
      </dsp:nvSpPr>
      <dsp:spPr>
        <a:xfrm>
          <a:off x="0" y="336874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Actividades de promoción de las ciencias </a:t>
          </a:r>
          <a:endParaRPr lang="es-ES" sz="1600" kern="1200" dirty="0"/>
        </a:p>
      </dsp:txBody>
      <dsp:txXfrm>
        <a:off x="0" y="336874"/>
        <a:ext cx="8195871" cy="335072"/>
      </dsp:txXfrm>
    </dsp:sp>
    <dsp:sp modelId="{640075C1-2AFF-4DA3-AC07-B35351ED7513}">
      <dsp:nvSpPr>
        <dsp:cNvPr id="0" name=""/>
        <dsp:cNvSpPr/>
      </dsp:nvSpPr>
      <dsp:spPr>
        <a:xfrm>
          <a:off x="0" y="671947"/>
          <a:ext cx="8195871" cy="0"/>
        </a:xfrm>
        <a:prstGeom prst="lin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1E06D-AC93-4181-A83D-8B43C7720443}">
      <dsp:nvSpPr>
        <dsp:cNvPr id="0" name=""/>
        <dsp:cNvSpPr/>
      </dsp:nvSpPr>
      <dsp:spPr>
        <a:xfrm>
          <a:off x="0" y="671947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/>
            <a:t>Preparación de exámenes para la RESAD y formación en técnica actoral</a:t>
          </a:r>
          <a:endParaRPr lang="es-ES" sz="1600" kern="1200"/>
        </a:p>
      </dsp:txBody>
      <dsp:txXfrm>
        <a:off x="0" y="671947"/>
        <a:ext cx="8195871" cy="335072"/>
      </dsp:txXfrm>
    </dsp:sp>
    <dsp:sp modelId="{F9777733-3D7C-430D-AEC6-B562552CE63B}">
      <dsp:nvSpPr>
        <dsp:cNvPr id="0" name=""/>
        <dsp:cNvSpPr/>
      </dsp:nvSpPr>
      <dsp:spPr>
        <a:xfrm>
          <a:off x="0" y="1007020"/>
          <a:ext cx="8195871" cy="0"/>
        </a:xfrm>
        <a:prstGeom prst="line">
          <a:avLst/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A504-F953-4735-A5C1-408A4F19E2D6}">
      <dsp:nvSpPr>
        <dsp:cNvPr id="0" name=""/>
        <dsp:cNvSpPr/>
      </dsp:nvSpPr>
      <dsp:spPr>
        <a:xfrm>
          <a:off x="0" y="1007020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Desarrollo de Videojuegos</a:t>
          </a:r>
          <a:endParaRPr lang="es-ES" sz="1600" kern="1200" dirty="0"/>
        </a:p>
      </dsp:txBody>
      <dsp:txXfrm>
        <a:off x="0" y="1007020"/>
        <a:ext cx="8195871" cy="335072"/>
      </dsp:txXfrm>
    </dsp:sp>
    <dsp:sp modelId="{3A96F869-5A81-4AAD-A290-26A9538D7A07}">
      <dsp:nvSpPr>
        <dsp:cNvPr id="0" name=""/>
        <dsp:cNvSpPr/>
      </dsp:nvSpPr>
      <dsp:spPr>
        <a:xfrm>
          <a:off x="0" y="1342093"/>
          <a:ext cx="8195871" cy="0"/>
        </a:xfrm>
        <a:prstGeom prst="lin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4C4A6-F49F-4135-A487-CB51B574BC89}">
      <dsp:nvSpPr>
        <dsp:cNvPr id="0" name=""/>
        <dsp:cNvSpPr/>
      </dsp:nvSpPr>
      <dsp:spPr>
        <a:xfrm>
          <a:off x="0" y="1342093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/>
            <a:t>Fotografía</a:t>
          </a:r>
          <a:endParaRPr lang="es-ES" sz="1600" kern="1200"/>
        </a:p>
      </dsp:txBody>
      <dsp:txXfrm>
        <a:off x="0" y="1342093"/>
        <a:ext cx="8195871" cy="335072"/>
      </dsp:txXfrm>
    </dsp:sp>
    <dsp:sp modelId="{F5885E03-3793-4629-988A-BA216CA92F0D}">
      <dsp:nvSpPr>
        <dsp:cNvPr id="0" name=""/>
        <dsp:cNvSpPr/>
      </dsp:nvSpPr>
      <dsp:spPr>
        <a:xfrm>
          <a:off x="0" y="1677166"/>
          <a:ext cx="8195871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274BE-8AC9-4BA7-8015-F1EFD34C603D}">
      <dsp:nvSpPr>
        <dsp:cNvPr id="0" name=""/>
        <dsp:cNvSpPr/>
      </dsp:nvSpPr>
      <dsp:spPr>
        <a:xfrm>
          <a:off x="0" y="1677166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Concurso de relatos breves</a:t>
          </a:r>
        </a:p>
      </dsp:txBody>
      <dsp:txXfrm>
        <a:off x="0" y="1677166"/>
        <a:ext cx="8195871" cy="335072"/>
      </dsp:txXfrm>
    </dsp:sp>
    <dsp:sp modelId="{1AE0FD4D-43CE-4264-B878-D2D389B19CA6}">
      <dsp:nvSpPr>
        <dsp:cNvPr id="0" name=""/>
        <dsp:cNvSpPr/>
      </dsp:nvSpPr>
      <dsp:spPr>
        <a:xfrm>
          <a:off x="0" y="2012238"/>
          <a:ext cx="8195871" cy="0"/>
        </a:xfrm>
        <a:prstGeom prst="lin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6139A-E6B6-4AE1-949C-40EB6A90806F}">
      <dsp:nvSpPr>
        <dsp:cNvPr id="0" name=""/>
        <dsp:cNvSpPr/>
      </dsp:nvSpPr>
      <dsp:spPr>
        <a:xfrm>
          <a:off x="0" y="2012238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Taller de comics</a:t>
          </a:r>
        </a:p>
      </dsp:txBody>
      <dsp:txXfrm>
        <a:off x="0" y="2012238"/>
        <a:ext cx="8195871" cy="335072"/>
      </dsp:txXfrm>
    </dsp:sp>
    <dsp:sp modelId="{3CDE413D-488A-4286-99E0-F470DFA72BAF}">
      <dsp:nvSpPr>
        <dsp:cNvPr id="0" name=""/>
        <dsp:cNvSpPr/>
      </dsp:nvSpPr>
      <dsp:spPr>
        <a:xfrm>
          <a:off x="0" y="2347311"/>
          <a:ext cx="8195871" cy="0"/>
        </a:xfrm>
        <a:prstGeom prst="line">
          <a:avLst/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78E91-1A6A-4AC9-AA4A-88F7B313FFA9}">
      <dsp:nvSpPr>
        <dsp:cNvPr id="0" name=""/>
        <dsp:cNvSpPr/>
      </dsp:nvSpPr>
      <dsp:spPr>
        <a:xfrm>
          <a:off x="0" y="2347311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 ESO a escena</a:t>
          </a:r>
        </a:p>
      </dsp:txBody>
      <dsp:txXfrm>
        <a:off x="0" y="2347311"/>
        <a:ext cx="8195871" cy="335072"/>
      </dsp:txXfrm>
    </dsp:sp>
    <dsp:sp modelId="{215149F0-BE09-4353-97AB-425F0CCEB4D7}">
      <dsp:nvSpPr>
        <dsp:cNvPr id="0" name=""/>
        <dsp:cNvSpPr/>
      </dsp:nvSpPr>
      <dsp:spPr>
        <a:xfrm>
          <a:off x="0" y="2682384"/>
          <a:ext cx="8195871" cy="0"/>
        </a:xfrm>
        <a:prstGeom prst="lin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BE97C-B702-4F42-A857-B9AD96353FF0}">
      <dsp:nvSpPr>
        <dsp:cNvPr id="0" name=""/>
        <dsp:cNvSpPr/>
      </dsp:nvSpPr>
      <dsp:spPr>
        <a:xfrm>
          <a:off x="0" y="2682384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Cine</a:t>
          </a:r>
        </a:p>
      </dsp:txBody>
      <dsp:txXfrm>
        <a:off x="0" y="2682384"/>
        <a:ext cx="8195871" cy="335072"/>
      </dsp:txXfrm>
    </dsp:sp>
    <dsp:sp modelId="{A77B287E-7F17-488D-BE79-8354876CB06E}">
      <dsp:nvSpPr>
        <dsp:cNvPr id="0" name=""/>
        <dsp:cNvSpPr/>
      </dsp:nvSpPr>
      <dsp:spPr>
        <a:xfrm>
          <a:off x="0" y="3017457"/>
          <a:ext cx="8195871" cy="0"/>
        </a:xfrm>
        <a:prstGeom prst="line">
          <a:avLst/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C8899-49C3-474D-A921-978B3691C5BB}">
      <dsp:nvSpPr>
        <dsp:cNvPr id="0" name=""/>
        <dsp:cNvSpPr/>
      </dsp:nvSpPr>
      <dsp:spPr>
        <a:xfrm>
          <a:off x="0" y="3017457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Diseño y moda</a:t>
          </a:r>
        </a:p>
      </dsp:txBody>
      <dsp:txXfrm>
        <a:off x="0" y="3017457"/>
        <a:ext cx="8195871" cy="335072"/>
      </dsp:txXfrm>
    </dsp:sp>
    <dsp:sp modelId="{3058E9BF-7ACD-4349-9B03-E3CAAE199FA1}">
      <dsp:nvSpPr>
        <dsp:cNvPr id="0" name=""/>
        <dsp:cNvSpPr/>
      </dsp:nvSpPr>
      <dsp:spPr>
        <a:xfrm>
          <a:off x="0" y="3352530"/>
          <a:ext cx="8195871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D43B7-6FFF-4C9C-8C2D-BDEB92A41C46}">
      <dsp:nvSpPr>
        <dsp:cNvPr id="0" name=""/>
        <dsp:cNvSpPr/>
      </dsp:nvSpPr>
      <dsp:spPr>
        <a:xfrm>
          <a:off x="0" y="3352530"/>
          <a:ext cx="8195871" cy="335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Canto</a:t>
          </a:r>
        </a:p>
      </dsp:txBody>
      <dsp:txXfrm>
        <a:off x="0" y="3352530"/>
        <a:ext cx="8195871" cy="3350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21B52-0E8E-4910-BBC1-B7959A9B1AB3}">
      <dsp:nvSpPr>
        <dsp:cNvPr id="0" name=""/>
        <dsp:cNvSpPr/>
      </dsp:nvSpPr>
      <dsp:spPr>
        <a:xfrm>
          <a:off x="0" y="450"/>
          <a:ext cx="819587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A2865-4169-4746-9913-8B9C4532E848}">
      <dsp:nvSpPr>
        <dsp:cNvPr id="0" name=""/>
        <dsp:cNvSpPr/>
      </dsp:nvSpPr>
      <dsp:spPr>
        <a:xfrm>
          <a:off x="0" y="450"/>
          <a:ext cx="8195871" cy="52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Proyecto Stars</a:t>
          </a:r>
          <a:endParaRPr lang="es-ES" sz="1600" kern="1200" dirty="0"/>
        </a:p>
      </dsp:txBody>
      <dsp:txXfrm>
        <a:off x="0" y="450"/>
        <a:ext cx="8195871" cy="526929"/>
      </dsp:txXfrm>
    </dsp:sp>
    <dsp:sp modelId="{8E3B9F1B-6F33-49A3-82BA-520C9E0100AF}">
      <dsp:nvSpPr>
        <dsp:cNvPr id="0" name=""/>
        <dsp:cNvSpPr/>
      </dsp:nvSpPr>
      <dsp:spPr>
        <a:xfrm>
          <a:off x="0" y="527379"/>
          <a:ext cx="8195871" cy="0"/>
        </a:xfrm>
        <a:prstGeom prst="lin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A33B9-6205-49E9-BDDA-C4FA26EF20E7}">
      <dsp:nvSpPr>
        <dsp:cNvPr id="0" name=""/>
        <dsp:cNvSpPr/>
      </dsp:nvSpPr>
      <dsp:spPr>
        <a:xfrm>
          <a:off x="0" y="527379"/>
          <a:ext cx="8195871" cy="52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Colaboración con asociación de alumnos del instituto</a:t>
          </a:r>
        </a:p>
      </dsp:txBody>
      <dsp:txXfrm>
        <a:off x="0" y="527379"/>
        <a:ext cx="8195871" cy="526929"/>
      </dsp:txXfrm>
    </dsp:sp>
    <dsp:sp modelId="{640075C1-2AFF-4DA3-AC07-B35351ED7513}">
      <dsp:nvSpPr>
        <dsp:cNvPr id="0" name=""/>
        <dsp:cNvSpPr/>
      </dsp:nvSpPr>
      <dsp:spPr>
        <a:xfrm>
          <a:off x="0" y="1054308"/>
          <a:ext cx="8195871" cy="0"/>
        </a:xfrm>
        <a:prstGeom prst="lin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1E06D-AC93-4181-A83D-8B43C7720443}">
      <dsp:nvSpPr>
        <dsp:cNvPr id="0" name=""/>
        <dsp:cNvSpPr/>
      </dsp:nvSpPr>
      <dsp:spPr>
        <a:xfrm>
          <a:off x="0" y="1054308"/>
          <a:ext cx="8195871" cy="52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Actos de relación con las familias para estrechar su vínculo con la Comunidad Educativa</a:t>
          </a:r>
        </a:p>
      </dsp:txBody>
      <dsp:txXfrm>
        <a:off x="0" y="1054308"/>
        <a:ext cx="8195871" cy="526929"/>
      </dsp:txXfrm>
    </dsp:sp>
    <dsp:sp modelId="{F9777733-3D7C-430D-AEC6-B562552CE63B}">
      <dsp:nvSpPr>
        <dsp:cNvPr id="0" name=""/>
        <dsp:cNvSpPr/>
      </dsp:nvSpPr>
      <dsp:spPr>
        <a:xfrm>
          <a:off x="0" y="1581237"/>
          <a:ext cx="8195871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A504-F953-4735-A5C1-408A4F19E2D6}">
      <dsp:nvSpPr>
        <dsp:cNvPr id="0" name=""/>
        <dsp:cNvSpPr/>
      </dsp:nvSpPr>
      <dsp:spPr>
        <a:xfrm>
          <a:off x="0" y="1581237"/>
          <a:ext cx="8195871" cy="52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Reuniones periódicas con la Dirección del Instituto</a:t>
          </a:r>
        </a:p>
      </dsp:txBody>
      <dsp:txXfrm>
        <a:off x="0" y="1581237"/>
        <a:ext cx="8195871" cy="526929"/>
      </dsp:txXfrm>
    </dsp:sp>
    <dsp:sp modelId="{3A96F869-5A81-4AAD-A290-26A9538D7A07}">
      <dsp:nvSpPr>
        <dsp:cNvPr id="0" name=""/>
        <dsp:cNvSpPr/>
      </dsp:nvSpPr>
      <dsp:spPr>
        <a:xfrm>
          <a:off x="0" y="2108167"/>
          <a:ext cx="8195871" cy="0"/>
        </a:xfrm>
        <a:prstGeom prst="lin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4C4A6-F49F-4135-A487-CB51B574BC89}">
      <dsp:nvSpPr>
        <dsp:cNvPr id="0" name=""/>
        <dsp:cNvSpPr/>
      </dsp:nvSpPr>
      <dsp:spPr>
        <a:xfrm>
          <a:off x="0" y="2108167"/>
          <a:ext cx="8195871" cy="52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Colaboración con los diferentes departamentos del instituto </a:t>
          </a:r>
        </a:p>
      </dsp:txBody>
      <dsp:txXfrm>
        <a:off x="0" y="2108167"/>
        <a:ext cx="8195871" cy="526929"/>
      </dsp:txXfrm>
    </dsp:sp>
    <dsp:sp modelId="{4277D281-2C98-426B-8A5D-B705F681CF59}">
      <dsp:nvSpPr>
        <dsp:cNvPr id="0" name=""/>
        <dsp:cNvSpPr/>
      </dsp:nvSpPr>
      <dsp:spPr>
        <a:xfrm>
          <a:off x="0" y="2635096"/>
          <a:ext cx="8195871" cy="0"/>
        </a:xfrm>
        <a:prstGeom prst="lin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A3A7F-BD41-46E9-BA48-C1E568432A97}">
      <dsp:nvSpPr>
        <dsp:cNvPr id="0" name=""/>
        <dsp:cNvSpPr/>
      </dsp:nvSpPr>
      <dsp:spPr>
        <a:xfrm>
          <a:off x="0" y="2635096"/>
          <a:ext cx="8195871" cy="52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Tarde de juegos de mesa</a:t>
          </a:r>
        </a:p>
      </dsp:txBody>
      <dsp:txXfrm>
        <a:off x="0" y="2635096"/>
        <a:ext cx="8195871" cy="526929"/>
      </dsp:txXfrm>
    </dsp:sp>
    <dsp:sp modelId="{14B479AE-6119-4E27-BFC9-9D9E9D8E8323}">
      <dsp:nvSpPr>
        <dsp:cNvPr id="0" name=""/>
        <dsp:cNvSpPr/>
      </dsp:nvSpPr>
      <dsp:spPr>
        <a:xfrm>
          <a:off x="0" y="3162025"/>
          <a:ext cx="8195871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3F27E-9F59-4434-881A-703ACA12C5AE}">
      <dsp:nvSpPr>
        <dsp:cNvPr id="0" name=""/>
        <dsp:cNvSpPr/>
      </dsp:nvSpPr>
      <dsp:spPr>
        <a:xfrm>
          <a:off x="0" y="3162025"/>
          <a:ext cx="8195871" cy="52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Interampas</a:t>
          </a:r>
          <a:endParaRPr lang="es-ES" sz="1600" kern="1200" dirty="0"/>
        </a:p>
      </dsp:txBody>
      <dsp:txXfrm>
        <a:off x="0" y="3162025"/>
        <a:ext cx="8195871" cy="5269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13CE0-C7C4-4B4A-BB5B-8E92CB2A71AD}">
      <dsp:nvSpPr>
        <dsp:cNvPr id="0" name=""/>
        <dsp:cNvSpPr/>
      </dsp:nvSpPr>
      <dsp:spPr>
        <a:xfrm>
          <a:off x="520435" y="110364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60A98-606B-4706-BE5F-B2ADE2B44A27}">
      <dsp:nvSpPr>
        <dsp:cNvPr id="0" name=""/>
        <dsp:cNvSpPr/>
      </dsp:nvSpPr>
      <dsp:spPr>
        <a:xfrm>
          <a:off x="25435" y="2211664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dirty="0"/>
            <a:t>Yolanda Moreno es nuestra representante al Consejo escolar. </a:t>
          </a:r>
          <a:endParaRPr lang="en-US" sz="1100" kern="1200" dirty="0"/>
        </a:p>
      </dsp:txBody>
      <dsp:txXfrm>
        <a:off x="25435" y="2211664"/>
        <a:ext cx="1800000" cy="877500"/>
      </dsp:txXfrm>
    </dsp:sp>
    <dsp:sp modelId="{7E1835AF-50CF-497F-856F-187439E666C6}">
      <dsp:nvSpPr>
        <dsp:cNvPr id="0" name=""/>
        <dsp:cNvSpPr/>
      </dsp:nvSpPr>
      <dsp:spPr>
        <a:xfrm>
          <a:off x="2635435" y="1103640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3685E-E3AF-4DC7-B691-23F5CC386F13}">
      <dsp:nvSpPr>
        <dsp:cNvPr id="0" name=""/>
        <dsp:cNvSpPr/>
      </dsp:nvSpPr>
      <dsp:spPr>
        <a:xfrm>
          <a:off x="2140435" y="2211664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dirty="0"/>
            <a:t>Aunque la agenda la promueve la Dirección, tenemos capacidad para someter al Consejo temas de importancia para las familias. </a:t>
          </a:r>
          <a:endParaRPr lang="en-US" sz="1100" kern="1200" dirty="0"/>
        </a:p>
      </dsp:txBody>
      <dsp:txXfrm>
        <a:off x="2140435" y="2211664"/>
        <a:ext cx="1800000" cy="877500"/>
      </dsp:txXfrm>
    </dsp:sp>
    <dsp:sp modelId="{E2D641AB-8C3C-438E-BB21-DF5E7480F4D4}">
      <dsp:nvSpPr>
        <dsp:cNvPr id="0" name=""/>
        <dsp:cNvSpPr/>
      </dsp:nvSpPr>
      <dsp:spPr>
        <a:xfrm>
          <a:off x="4750435" y="1103640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1FD02-AC51-4B14-A963-A91D35C8F93E}">
      <dsp:nvSpPr>
        <dsp:cNvPr id="0" name=""/>
        <dsp:cNvSpPr/>
      </dsp:nvSpPr>
      <dsp:spPr>
        <a:xfrm>
          <a:off x="4255435" y="2211664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dirty="0"/>
            <a:t>Revisión de los niveles académicos en las asignaturas. </a:t>
          </a:r>
          <a:endParaRPr lang="en-US" sz="1100" kern="1200" dirty="0"/>
        </a:p>
      </dsp:txBody>
      <dsp:txXfrm>
        <a:off x="4255435" y="2211664"/>
        <a:ext cx="1800000" cy="877500"/>
      </dsp:txXfrm>
    </dsp:sp>
    <dsp:sp modelId="{9F500B02-5A97-406E-B42E-49BEC94C5D8E}">
      <dsp:nvSpPr>
        <dsp:cNvPr id="0" name=""/>
        <dsp:cNvSpPr/>
      </dsp:nvSpPr>
      <dsp:spPr>
        <a:xfrm>
          <a:off x="6865435" y="1103640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0FFE1-B937-4593-B176-D8230F3ED9F1}">
      <dsp:nvSpPr>
        <dsp:cNvPr id="0" name=""/>
        <dsp:cNvSpPr/>
      </dsp:nvSpPr>
      <dsp:spPr>
        <a:xfrm>
          <a:off x="6370435" y="2211664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dirty="0"/>
            <a:t>Seguimiento de los escritos para el acondicionamiento de las aulas y mejoras del aislamiento.</a:t>
          </a:r>
          <a:endParaRPr lang="en-US" sz="1100" kern="1200" dirty="0"/>
        </a:p>
      </dsp:txBody>
      <dsp:txXfrm>
        <a:off x="6370435" y="2211664"/>
        <a:ext cx="1800000" cy="87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6T23:56:47.6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6T23:56:47.6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6T23:56:47.6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6T23:56:47.6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6T23:56:47.6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6T23:56:47.6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6T23:56:47.6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6T23:56:47.60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6BF95AC1-DD25-4A08-E149-952E01A8F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E49C3626-5FC7-C484-57A4-FB2243E991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>
            <a:extLst>
              <a:ext uri="{FF2B5EF4-FFF2-40B4-BE49-F238E27FC236}">
                <a16:creationId xmlns:a16="http://schemas.microsoft.com/office/drawing/2014/main" id="{C12106F9-78B6-A176-C796-842F8A83A2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165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E76EC4C5-0B6A-50F1-BBE9-4406D2E5B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C27CCF33-AD1E-B407-6A6C-28355DBE11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>
            <a:extLst>
              <a:ext uri="{FF2B5EF4-FFF2-40B4-BE49-F238E27FC236}">
                <a16:creationId xmlns:a16="http://schemas.microsoft.com/office/drawing/2014/main" id="{6EAC9A17-EDA6-6C08-6D22-29B37F8EBA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618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C4161827-D1AF-936D-F90A-EA6C8FCDE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FCEFE06E-4004-8686-8A1F-DB246349CE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9:notes">
            <a:extLst>
              <a:ext uri="{FF2B5EF4-FFF2-40B4-BE49-F238E27FC236}">
                <a16:creationId xmlns:a16="http://schemas.microsoft.com/office/drawing/2014/main" id="{780871D3-C2BD-2C35-78CB-51E48F672B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40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6" name="Google Shape;1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" name="Google Shape;16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98250339-735E-FDE3-8ED5-E5E734882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B10ABBD6-DEC5-782F-710E-466415FB0B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>
            <a:extLst>
              <a:ext uri="{FF2B5EF4-FFF2-40B4-BE49-F238E27FC236}">
                <a16:creationId xmlns:a16="http://schemas.microsoft.com/office/drawing/2014/main" id="{74B1FD12-C739-B35B-D411-D1BFDE86A5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84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C7ED8E94-154B-9CA2-49CB-A82B6EED8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7E111CE5-9EA4-AA4E-32DF-ABD1868343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>
            <a:extLst>
              <a:ext uri="{FF2B5EF4-FFF2-40B4-BE49-F238E27FC236}">
                <a16:creationId xmlns:a16="http://schemas.microsoft.com/office/drawing/2014/main" id="{3ABEC821-2509-3AF3-6588-5CE0246CE9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830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98AC5DD5-C55A-94C2-4240-E8C2D140B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99227F35-BECC-D924-1F6F-25F09009EA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>
            <a:extLst>
              <a:ext uri="{FF2B5EF4-FFF2-40B4-BE49-F238E27FC236}">
                <a16:creationId xmlns:a16="http://schemas.microsoft.com/office/drawing/2014/main" id="{DCE709D9-4449-4BE3-2BCB-6EFC070A6A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60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024C97E0-F5A0-0CC1-AFF6-75B2436B2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4D6A91E0-C479-0549-A095-42C022E8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>
            <a:extLst>
              <a:ext uri="{FF2B5EF4-FFF2-40B4-BE49-F238E27FC236}">
                <a16:creationId xmlns:a16="http://schemas.microsoft.com/office/drawing/2014/main" id="{80EF98F6-CCB6-875F-F143-F53C66DCD8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86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0" name="Google Shape;20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1.- Consejo Escolar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2.- Reuniones con la Dirección, Asamblea, Canal Web, Emails,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3.- Actividades Extraescolares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4.- Feria de Ciencias, Festival Muvies, Proyecto Stars,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5.- Realizacion de las orlas, Actividades de la asociación de alumnos, etc.</a:t>
            </a:r>
            <a:endParaRPr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75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1.- Consejo Escolar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2.- Reuniones con la Dirección, Asamblea, Canal Web, Emails,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3.- Actividades Extraescolares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4.- Feria de Ciencias, Festival Muvies, Proyecto Stars,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5.- Realizacion de las orlas, Actividades de la asociación de alumnos, etc.</a:t>
            </a:r>
            <a:endParaRPr/>
          </a:p>
        </p:txBody>
      </p:sp>
      <p:sp>
        <p:nvSpPr>
          <p:cNvPr id="119" name="Google Shape;1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340A2B5E-F9CD-0BEF-EAFA-AB149BBB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>
            <a:extLst>
              <a:ext uri="{FF2B5EF4-FFF2-40B4-BE49-F238E27FC236}">
                <a16:creationId xmlns:a16="http://schemas.microsoft.com/office/drawing/2014/main" id="{1EAA6AFB-C816-C323-4748-BAFDE8D1C0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>
            <a:extLst>
              <a:ext uri="{FF2B5EF4-FFF2-40B4-BE49-F238E27FC236}">
                <a16:creationId xmlns:a16="http://schemas.microsoft.com/office/drawing/2014/main" id="{EB8C4703-874A-FF6F-EE14-481650C3A3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39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customXml" Target="../ink/ink2.xm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0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customXml" Target="../ink/ink3.xm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0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customXml" Target="../ink/ink4.xml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0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customXml" Target="../ink/ink5.xml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0.png"/><Relationship Id="rId9" Type="http://schemas.microsoft.com/office/2007/relationships/diagramDrawing" Target="../diagrams/drawing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customXml" Target="../ink/ink6.xml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0.png"/><Relationship Id="rId9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customXml" Target="../ink/ink7.xml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0.png"/><Relationship Id="rId9" Type="http://schemas.microsoft.com/office/2007/relationships/diagramDrawing" Target="../diagrams/drawin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paisabellacatolica.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ampa.isabellacatolica.3" TargetMode="External"/><Relationship Id="rId4" Type="http://schemas.openxmlformats.org/officeDocument/2006/relationships/hyperlink" Target="mailto:ampa.ies.isabellacatolica.madrid@educa.madrid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0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0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1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1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1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495031" y="891652"/>
            <a:ext cx="3309016" cy="303072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3700"/>
            </a:pPr>
            <a:r>
              <a:rPr lang="en-US" sz="2800" b="0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Asamblea</a:t>
            </a:r>
            <a:r>
              <a:rPr lang="en-US" sz="2800" b="0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800" b="0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Socios</a:t>
            </a:r>
            <a:endParaRPr lang="en-US" sz="28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3700"/>
            </a:pPr>
            <a:endParaRPr lang="en-US" sz="25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3700"/>
            </a:pPr>
            <a:r>
              <a:rPr lang="en-US" sz="2500" b="0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AMPA</a:t>
            </a:r>
          </a:p>
          <a:p>
            <a:pPr marL="0" marR="0" lv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3700"/>
            </a:pPr>
            <a:r>
              <a:rPr lang="en-US" sz="2500" b="0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IES Isabel La Católica</a:t>
            </a:r>
          </a:p>
          <a:p>
            <a:pPr marL="0" marR="0" lv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3700"/>
            </a:pPr>
            <a:endParaRPr lang="en-US" sz="25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3000"/>
            </a:pPr>
            <a:r>
              <a:rPr lang="en-US" sz="2500" b="0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20 </a:t>
            </a:r>
            <a:r>
              <a:rPr lang="en-US" sz="2500" b="0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Noviembre</a:t>
            </a:r>
            <a:r>
              <a:rPr lang="en-US" sz="2500" b="0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 2024</a:t>
            </a:r>
          </a:p>
        </p:txBody>
      </p:sp>
      <p:pic>
        <p:nvPicPr>
          <p:cNvPr id="90" name="Google Shape;90;p1" descr="Logotipo, nombre de la empresa&#10;&#10;Descripción generada automáticamente"/>
          <p:cNvPicPr preferRelativeResize="0"/>
          <p:nvPr/>
        </p:nvPicPr>
        <p:blipFill rotWithShape="1">
          <a:blip r:embed="rId3"/>
          <a:stretch/>
        </p:blipFill>
        <p:spPr>
          <a:xfrm>
            <a:off x="4572000" y="1303655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>
          <a:extLst>
            <a:ext uri="{FF2B5EF4-FFF2-40B4-BE49-F238E27FC236}">
              <a16:creationId xmlns:a16="http://schemas.microsoft.com/office/drawing/2014/main" id="{202A5A1D-CEDC-D348-91B8-D64C09E78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6" name="Rectangle 17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420A2E3E-F7C7-8860-0B35-EA250B40DF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Actividades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Deportivas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88DCC76-9536-7D7B-573E-97589F83739A}"/>
                  </a:ext>
                </a:extLst>
              </p14:cNvPr>
              <p14:cNvContentPartPr/>
              <p14:nvPr/>
            </p14:nvContentPartPr>
            <p14:xfrm>
              <a:off x="3258444" y="411432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88DCC76-9536-7D7B-573E-97589F8373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9444" y="4105325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D585F11-C831-5EA1-E874-1E57FCB40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495958"/>
              </p:ext>
            </p:extLst>
          </p:nvPr>
        </p:nvGraphicFramePr>
        <p:xfrm>
          <a:off x="3258444" y="1634247"/>
          <a:ext cx="5126799" cy="382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365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>
          <a:extLst>
            <a:ext uri="{FF2B5EF4-FFF2-40B4-BE49-F238E27FC236}">
              <a16:creationId xmlns:a16="http://schemas.microsoft.com/office/drawing/2014/main" id="{6EDA1E83-2776-F23F-F5D6-8F3731E8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6" name="Rectangle 172">
            <a:extLst>
              <a:ext uri="{FF2B5EF4-FFF2-40B4-BE49-F238E27FC236}">
                <a16:creationId xmlns:a16="http://schemas.microsoft.com/office/drawing/2014/main" id="{C344E5DF-B408-258D-2AF7-3C1153F7D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928F42A-85FA-31E1-ABC9-FADB4E30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FDF84FC-D69F-0232-710C-5151EB863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EDF5B69-D075-7AAD-2687-43C1DB21F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F762EE75-E757-A283-0B92-EF612BCD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BA8068C4-2ACB-FC5D-AAB6-DA3B803F1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Actividades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Artísiticas-Científicas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6686D638-0D53-C419-BD12-E230F65D3666}"/>
                  </a:ext>
                </a:extLst>
              </p14:cNvPr>
              <p14:cNvContentPartPr/>
              <p14:nvPr/>
            </p14:nvContentPartPr>
            <p14:xfrm>
              <a:off x="3258444" y="411432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6686D638-0D53-C419-BD12-E230F65D3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9444" y="4105325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C6757B4-E5A6-1188-86E4-30B397BA6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263441"/>
              </p:ext>
            </p:extLst>
          </p:nvPr>
        </p:nvGraphicFramePr>
        <p:xfrm>
          <a:off x="3258444" y="1634247"/>
          <a:ext cx="5126799" cy="382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2472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>
          <a:extLst>
            <a:ext uri="{FF2B5EF4-FFF2-40B4-BE49-F238E27FC236}">
              <a16:creationId xmlns:a16="http://schemas.microsoft.com/office/drawing/2014/main" id="{4D33750A-F2EA-9EC9-39BA-302BCE81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6" name="Rectangle 18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4F700E39-217D-544D-8DB6-EA8A6A7EE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Actividades en colaboración</a:t>
            </a: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372914A0-0D30-83DA-0DC7-C8D40D76E114}"/>
                  </a:ext>
                </a:extLst>
              </p14:cNvPr>
              <p14:cNvContentPartPr/>
              <p14:nvPr/>
            </p14:nvContentPartPr>
            <p14:xfrm>
              <a:off x="3258444" y="411432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372914A0-0D30-83DA-0DC7-C8D40D76E1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9444" y="4105325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BEC9490-6415-9668-7395-7FD67444D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274363"/>
              </p:ext>
            </p:extLst>
          </p:nvPr>
        </p:nvGraphicFramePr>
        <p:xfrm>
          <a:off x="3258444" y="116733"/>
          <a:ext cx="5613182" cy="658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1301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5" name="Rectangle 17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434164" y="173739"/>
            <a:ext cx="2160621" cy="307190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BALANCE ECONÓMICO 2023-2024  </a:t>
            </a: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Google Shape;159;p10">
            <a:extLst>
              <a:ext uri="{FF2B5EF4-FFF2-40B4-BE49-F238E27FC236}">
                <a16:creationId xmlns:a16="http://schemas.microsoft.com/office/drawing/2014/main" id="{DB38AB59-DF02-242B-8841-62302740D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446926"/>
              </p:ext>
            </p:extLst>
          </p:nvPr>
        </p:nvGraphicFramePr>
        <p:xfrm>
          <a:off x="1242597" y="1233321"/>
          <a:ext cx="7776850" cy="5450940"/>
        </p:xfrm>
        <a:graphic>
          <a:graphicData uri="http://schemas.openxmlformats.org/drawingml/2006/table">
            <a:tbl>
              <a:tblPr firstRow="1" bandRow="1">
                <a:noFill/>
                <a:tableStyleId>{B53B5EC5-D06F-4A64-8FCA-EE91245C8F5F}</a:tableStyleId>
              </a:tblPr>
              <a:tblGrid>
                <a:gridCol w="247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INGRESOS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(€)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GASTOS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(€)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CUOTAS SOCIOS 2023-2024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6.180,00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PREMIOS CONCURSOS ALUMNADO 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1.571,27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dirty="0"/>
                        <a:t>EXTRAESCOLARES</a:t>
                      </a:r>
                      <a:endParaRPr lang="es-ES"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10.295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COSTES EXTRAESCOLARES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dirty="0"/>
                        <a:t>7.696,31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dirty="0"/>
                        <a:t>ORLAS</a:t>
                      </a:r>
                      <a:endParaRPr lang="es-ES"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9.451,00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COSTES ORLAS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3.821,04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dirty="0"/>
                        <a:t>SUBVENCIÓN AYUNTAMIENTO</a:t>
                      </a:r>
                      <a:endParaRPr lang="es-ES"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5.000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600" dirty="0"/>
                        <a:t>AYUDA VIAJES FIN DE CURSO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600" dirty="0"/>
                        <a:t>FIESTA BIENVENIDA FAMILIAS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605,99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599,99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600" dirty="0"/>
                        <a:t>IMPUESTOS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1.816,38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dirty="0"/>
                        <a:t>GASTOS DE FUNCIONAMIENTO</a:t>
                      </a:r>
                      <a:endParaRPr lang="es-ES"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305,38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COMISIONES BANCARIAS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COLABORACIÓN ECOFIT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228,00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825,80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dirty="0"/>
                        <a:t>TELEFONO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dirty="0"/>
                        <a:t>COLABORACIÓN INSTITUTO</a:t>
                      </a:r>
                      <a:endParaRPr lang="es-ES"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311,40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2.542,17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b="1">
                          <a:solidFill>
                            <a:srgbClr val="262626"/>
                          </a:solidFill>
                        </a:rPr>
                        <a:t>TOTAL INGRESOS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b="1" dirty="0">
                          <a:solidFill>
                            <a:srgbClr val="262626"/>
                          </a:solidFill>
                        </a:rPr>
                        <a:t>30.926,00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b="1">
                          <a:solidFill>
                            <a:srgbClr val="262626"/>
                          </a:solidFill>
                        </a:rPr>
                        <a:t>TOTAL GASTOS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20.323,73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2" name="Rectangle 18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ct val="100000"/>
            </a:pP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RESUMEN BALANCE ECONÓMICO 2023-2024  </a:t>
            </a: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oogle Shape;166;p11">
            <a:extLst>
              <a:ext uri="{FF2B5EF4-FFF2-40B4-BE49-F238E27FC236}">
                <a16:creationId xmlns:a16="http://schemas.microsoft.com/office/drawing/2014/main" id="{18B9D413-FEA8-67C2-49F3-B07D18A64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088872"/>
              </p:ext>
            </p:extLst>
          </p:nvPr>
        </p:nvGraphicFramePr>
        <p:xfrm>
          <a:off x="3043588" y="1340122"/>
          <a:ext cx="6115048" cy="4578330"/>
        </p:xfrm>
        <a:graphic>
          <a:graphicData uri="http://schemas.openxmlformats.org/drawingml/2006/table">
            <a:tbl>
              <a:tblPr firstRow="1" bandRow="1">
                <a:noFill/>
                <a:tableStyleId>{C236B7FA-2FEE-4DDF-90ED-3183EE7C9AA7}</a:tableStyleId>
              </a:tblPr>
              <a:tblGrid>
                <a:gridCol w="305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/>
                        <a:t>BALANCE RESUMEN</a:t>
                      </a: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dirty="0"/>
                        <a:t>SALDO AL INICIO DEL PERÍODO</a:t>
                      </a:r>
                      <a:endParaRPr sz="1800" dirty="0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BANCO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dirty="0"/>
                        <a:t>47.414,58</a:t>
                      </a:r>
                      <a:endParaRPr sz="1800" dirty="0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47.414,58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50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INGRESOS DEL PERÍODO</a:t>
                      </a:r>
                      <a:endParaRPr sz="1800" u="none" strike="noStrike" cap="none" dirty="0"/>
                    </a:p>
                    <a:p>
                      <a:pPr marL="914400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POR SOCIOS</a:t>
                      </a:r>
                      <a:endParaRPr sz="1800" u="none" strike="noStrike" cap="none" dirty="0"/>
                    </a:p>
                    <a:p>
                      <a:pPr marL="914400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POR ACTIVIDADES</a:t>
                      </a:r>
                      <a:endParaRPr sz="1800" u="none" strike="noStrike" cap="none" dirty="0"/>
                    </a:p>
                    <a:p>
                      <a:pPr marL="914400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POR OTROS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262626"/>
                          </a:solidFill>
                        </a:rPr>
                        <a:t>30.926,00</a:t>
                      </a:r>
                      <a:endParaRPr sz="1800" b="0" u="none" strike="noStrike" cap="none" dirty="0"/>
                    </a:p>
                    <a:p>
                      <a:pPr marL="91440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6.180,00</a:t>
                      </a:r>
                      <a:endParaRPr sz="1800" u="none" strike="noStrike" cap="none" dirty="0"/>
                    </a:p>
                    <a:p>
                      <a:pPr marL="91440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19.746,00</a:t>
                      </a:r>
                      <a:endParaRPr sz="1800" u="none" strike="noStrike" cap="none" dirty="0"/>
                    </a:p>
                    <a:p>
                      <a:pPr marL="91440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5.000,00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50">
                <a:tc>
                  <a:txBody>
                    <a:bodyPr/>
                    <a:lstStyle/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GASTOS DEL PERÍODO</a:t>
                      </a:r>
                      <a:endParaRPr sz="1800" u="none" strike="noStrike" cap="none" dirty="0"/>
                    </a:p>
                    <a:p>
                      <a:pPr marL="91440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POR ACTIVIDADES</a:t>
                      </a:r>
                      <a:endParaRPr sz="1800" u="none" strike="noStrike" cap="none" dirty="0"/>
                    </a:p>
                    <a:p>
                      <a:pPr marL="91440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GASTOS OPERATIVOS</a:t>
                      </a:r>
                    </a:p>
                    <a:p>
                      <a:pPr marL="91440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COSTES FINANCIEROS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         20.323,73</a:t>
                      </a:r>
                    </a:p>
                    <a:p>
                      <a:pPr marL="91440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17.662,57</a:t>
                      </a:r>
                      <a:endParaRPr sz="1800" u="none" strike="noStrike" cap="none" dirty="0"/>
                    </a:p>
                    <a:p>
                      <a:pPr marL="91440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616,78</a:t>
                      </a:r>
                    </a:p>
                    <a:p>
                      <a:pPr marL="914400" marR="0" lvl="2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2.044,38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dirty="0"/>
                        <a:t>SALDO AL FINAL DEL PERÍODO</a:t>
                      </a:r>
                      <a:endParaRPr sz="1800" dirty="0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BANCO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dirty="0"/>
                        <a:t>53.709,00</a:t>
                      </a:r>
                      <a:endParaRPr sz="1800" dirty="0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s-ES" sz="1800" u="none" strike="noStrike" cap="none" dirty="0"/>
                        <a:t>53.709,00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6" name="Rectangle 17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1"/>
          </p:nvPr>
        </p:nvSpPr>
        <p:spPr>
          <a:xfrm>
            <a:off x="1028699" y="2318197"/>
            <a:ext cx="7293023" cy="368335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s-ES" sz="1700" b="1"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s-ES" sz="1700" b="1"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s-ES" sz="1700" dirty="0"/>
          </a:p>
          <a:p>
            <a:pPr marL="0" lvl="0" indent="0" rtl="0">
              <a:spcBef>
                <a:spcPts val="880"/>
              </a:spcBef>
              <a:spcAft>
                <a:spcPts val="0"/>
              </a:spcAft>
              <a:buClr>
                <a:srgbClr val="0070C0"/>
              </a:buClr>
              <a:buSzPts val="4400"/>
              <a:buNone/>
            </a:pPr>
            <a:r>
              <a:rPr lang="es-ES" sz="4000" b="1" dirty="0">
                <a:solidFill>
                  <a:schemeClr val="bg2"/>
                </a:solidFill>
              </a:rPr>
              <a:t>PROYECTO CURSO - 2024-2025</a:t>
            </a:r>
            <a:endParaRPr lang="es-ES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>
          <a:extLst>
            <a:ext uri="{FF2B5EF4-FFF2-40B4-BE49-F238E27FC236}">
              <a16:creationId xmlns:a16="http://schemas.microsoft.com/office/drawing/2014/main" id="{96D0A6AA-537C-E55E-45C7-427F420A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E5E26DC2-A576-01B6-0ACE-EC58ACD87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Graduación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9F533B20-79FC-E9F4-B761-CCC2BCBD1087}"/>
                  </a:ext>
                </a:extLst>
              </p14:cNvPr>
              <p14:cNvContentPartPr/>
              <p14:nvPr/>
            </p14:nvContentPartPr>
            <p14:xfrm>
              <a:off x="3258444" y="411432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F533B20-79FC-E9F4-B761-CCC2BCBD10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9444" y="4105325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83" name="CuadroTexto 1">
            <a:extLst>
              <a:ext uri="{FF2B5EF4-FFF2-40B4-BE49-F238E27FC236}">
                <a16:creationId xmlns:a16="http://schemas.microsoft.com/office/drawing/2014/main" id="{418B73A2-5926-9F32-DAF9-F257CFF2C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85951"/>
              </p:ext>
            </p:extLst>
          </p:nvPr>
        </p:nvGraphicFramePr>
        <p:xfrm>
          <a:off x="483042" y="2615979"/>
          <a:ext cx="8195871" cy="408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40566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>
          <a:extLst>
            <a:ext uri="{FF2B5EF4-FFF2-40B4-BE49-F238E27FC236}">
              <a16:creationId xmlns:a16="http://schemas.microsoft.com/office/drawing/2014/main" id="{B3125CEA-51FC-24F5-AD15-39B0C3177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8" name="Rectangle 18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8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8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19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BF4AB99C-B04E-0067-72AB-573B102E12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Actividades Artísiticas-Científicas</a:t>
            </a: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F99C0161-24B4-4524-B638-80483BAF679F}"/>
                  </a:ext>
                </a:extLst>
              </p14:cNvPr>
              <p14:cNvContentPartPr/>
              <p14:nvPr/>
            </p14:nvContentPartPr>
            <p14:xfrm>
              <a:off x="3258444" y="411432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F99C0161-24B4-4524-B638-80483BAF6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9444" y="4105325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965F2D6-2455-E2B3-EF83-262716746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349166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8189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>
          <a:extLst>
            <a:ext uri="{FF2B5EF4-FFF2-40B4-BE49-F238E27FC236}">
              <a16:creationId xmlns:a16="http://schemas.microsoft.com/office/drawing/2014/main" id="{32B75E05-C64C-EB6F-2E3C-18218450E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8" name="Rectangle 185">
            <a:extLst>
              <a:ext uri="{FF2B5EF4-FFF2-40B4-BE49-F238E27FC236}">
                <a16:creationId xmlns:a16="http://schemas.microsoft.com/office/drawing/2014/main" id="{50AD1D0C-8213-70CB-A1E0-0ADE9839A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87">
            <a:extLst>
              <a:ext uri="{FF2B5EF4-FFF2-40B4-BE49-F238E27FC236}">
                <a16:creationId xmlns:a16="http://schemas.microsoft.com/office/drawing/2014/main" id="{89C31E8F-9A12-F435-48E4-436456360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89">
            <a:extLst>
              <a:ext uri="{FF2B5EF4-FFF2-40B4-BE49-F238E27FC236}">
                <a16:creationId xmlns:a16="http://schemas.microsoft.com/office/drawing/2014/main" id="{3CCED5DC-2EFE-1AE7-5E9F-DBA4BFC0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191">
            <a:extLst>
              <a:ext uri="{FF2B5EF4-FFF2-40B4-BE49-F238E27FC236}">
                <a16:creationId xmlns:a16="http://schemas.microsoft.com/office/drawing/2014/main" id="{A046BAC8-5CA5-EB98-F39E-987A989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7B2F0EFB-2D95-58BE-01FA-03C3E279D6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Actividades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colaboración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C082E767-F110-255E-32E9-DF902187C0CA}"/>
                  </a:ext>
                </a:extLst>
              </p14:cNvPr>
              <p14:cNvContentPartPr/>
              <p14:nvPr/>
            </p14:nvContentPartPr>
            <p14:xfrm>
              <a:off x="3258444" y="411432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082E767-F110-255E-32E9-DF902187C0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9444" y="4105325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73A18CF-0AB9-9FF1-97D2-D43BDFA4B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719751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271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>
          <a:extLst>
            <a:ext uri="{FF2B5EF4-FFF2-40B4-BE49-F238E27FC236}">
              <a16:creationId xmlns:a16="http://schemas.microsoft.com/office/drawing/2014/main" id="{2D5BE04E-876C-FC33-E319-13C4D8496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6" name="Rectangle 18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F1E17367-E4CD-2129-425B-C4FE2BFB22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118" y="735106"/>
            <a:ext cx="7540322" cy="292847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Actividades Deportivas</a:t>
            </a: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A43DD3-EF80-AB87-E333-C4D7676AD31E}"/>
              </a:ext>
            </a:extLst>
          </p:cNvPr>
          <p:cNvSpPr txBox="1"/>
          <p:nvPr/>
        </p:nvSpPr>
        <p:spPr>
          <a:xfrm>
            <a:off x="1013011" y="4870824"/>
            <a:ext cx="7504463" cy="145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2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IPAFD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388FF7B4-339A-9D6F-FCE0-FFACAF9C5C15}"/>
                  </a:ext>
                </a:extLst>
              </p14:cNvPr>
              <p14:cNvContentPartPr/>
              <p14:nvPr/>
            </p14:nvContentPartPr>
            <p14:xfrm>
              <a:off x="3258444" y="411432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388FF7B4-339A-9D6F-FCE0-FFACAF9C5C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9444" y="41053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7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0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013011" y="3842426"/>
            <a:ext cx="7504463" cy="301557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None/>
            </a:pPr>
            <a:r>
              <a:rPr lang="es-ES" sz="2800" b="1" dirty="0">
                <a:sym typeface="Calibri"/>
              </a:rPr>
              <a:t>ORDEN DEL DÍA:</a:t>
            </a:r>
            <a:endParaRPr lang="es-ES" sz="2800" dirty="0"/>
          </a:p>
          <a:p>
            <a:pPr marL="51435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Calibri"/>
              <a:buNone/>
            </a:pPr>
            <a:endParaRPr lang="es-ES" sz="2800" dirty="0"/>
          </a:p>
          <a:p>
            <a:pPr marL="51435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Memoria curso 2023/2024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Balance Económico Curso 2023/24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Plan General de Actividades Curso 2024/25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Presupuesto del Curso 2024/25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Ruegos y preguntas.</a:t>
            </a:r>
          </a:p>
          <a:p>
            <a:pPr marL="51435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Calibri"/>
              <a:buNone/>
            </a:pPr>
            <a:endParaRPr lang="es-E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CONSEJO ESCOLAR</a:t>
            </a: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395536" y="1772816"/>
            <a:ext cx="8496944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6;p15">
            <a:extLst>
              <a:ext uri="{FF2B5EF4-FFF2-40B4-BE49-F238E27FC236}">
                <a16:creationId xmlns:a16="http://schemas.microsoft.com/office/drawing/2014/main" id="{07704148-CF77-368A-A564-AE1AF667B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46439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" name="Rectangle 20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/>
          </p:nvPr>
        </p:nvSpPr>
        <p:spPr>
          <a:xfrm>
            <a:off x="175098" y="248038"/>
            <a:ext cx="6614808" cy="11592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PRESUPUESTO 2024-2025 </a:t>
            </a: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Google Shape;203;p16">
            <a:extLst>
              <a:ext uri="{FF2B5EF4-FFF2-40B4-BE49-F238E27FC236}">
                <a16:creationId xmlns:a16="http://schemas.microsoft.com/office/drawing/2014/main" id="{DBBFFF0F-679C-D2E3-166C-F551F3483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819314"/>
              </p:ext>
            </p:extLst>
          </p:nvPr>
        </p:nvGraphicFramePr>
        <p:xfrm>
          <a:off x="755576" y="1968236"/>
          <a:ext cx="7776850" cy="4455260"/>
        </p:xfrm>
        <a:graphic>
          <a:graphicData uri="http://schemas.openxmlformats.org/drawingml/2006/table">
            <a:tbl>
              <a:tblPr firstRow="1" bandRow="1">
                <a:noFill/>
                <a:tableStyleId>{B53B5EC5-D06F-4A64-8FCA-EE91245C8F5F}</a:tableStyleId>
              </a:tblPr>
              <a:tblGrid>
                <a:gridCol w="28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INGRESOS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(€)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GASTOS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(€)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CUOTAS SOCIOS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6.000,00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ACTIVIDADES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4.000,00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EXTRAESCOLARES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10.000,00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COSTES EXTRAESCOLARES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6.300,00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/>
                        <a:t>ORLAS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10.000,00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SUBVENCIÓN SOCIOS ORLAS PAGOS FACTURAS ORLAS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5.000,00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6.000,00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dirty="0"/>
                        <a:t>GASTOS DE FUNCIONAMIENTO</a:t>
                      </a:r>
                      <a:endParaRPr lang="es-ES"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1.000,00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TELÉFONO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350,00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s-ES" sz="1800" dirty="0"/>
                        <a:t>COMISIONES BANCARIAS</a:t>
                      </a:r>
                      <a:endParaRPr lang="es-ES"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230,00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COLABORACIÓN CON EL INSTITUTO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800" dirty="0"/>
                        <a:t>3.000,00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SUBVENCIÓN SOCIOS VIAJES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dirty="0"/>
                        <a:t>5.000,00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b="1">
                          <a:solidFill>
                            <a:srgbClr val="262626"/>
                          </a:solidFill>
                        </a:rPr>
                        <a:t>TOTAL INGRESOS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b="1" dirty="0">
                          <a:solidFill>
                            <a:srgbClr val="262626"/>
                          </a:solidFill>
                        </a:rPr>
                        <a:t>26.000,00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b="1">
                          <a:solidFill>
                            <a:srgbClr val="262626"/>
                          </a:solidFill>
                        </a:rPr>
                        <a:t>TOTAL GASTOS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Calibri"/>
                        <a:buNone/>
                      </a:pPr>
                      <a:r>
                        <a:rPr lang="es-ES" sz="1600" b="1" dirty="0">
                          <a:solidFill>
                            <a:srgbClr val="262626"/>
                          </a:solidFill>
                        </a:rPr>
                        <a:t>30.880,00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08;p17">
            <a:extLst>
              <a:ext uri="{FF2B5EF4-FFF2-40B4-BE49-F238E27FC236}">
                <a16:creationId xmlns:a16="http://schemas.microsoft.com/office/drawing/2014/main" id="{C933B645-D0AC-2E9E-6858-A727895D93DA}"/>
              </a:ext>
            </a:extLst>
          </p:cNvPr>
          <p:cNvGraphicFramePr/>
          <p:nvPr/>
        </p:nvGraphicFramePr>
        <p:xfrm>
          <a:off x="323528" y="404664"/>
          <a:ext cx="83632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BIENVENIDA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028699" y="2318197"/>
            <a:ext cx="7293023" cy="368335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La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misión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del AMPA es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aportar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la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visión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de los padres y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representarles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colectivamente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lo que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concierne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a la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educación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de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nuestros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hijos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</a:p>
          <a:p>
            <a:pPr marL="342900" marR="0" lvl="0" indent="-228600">
              <a:spcBef>
                <a:spcPts val="444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Participando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los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órganos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de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representación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legales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formalmente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establecidos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lvl="0" indent="-228600">
              <a:spcBef>
                <a:spcPts val="444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Manteniendo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canales de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comunicación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fluidos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con la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dirección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del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centro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y los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departamentos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y con los padres.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lvl="0" indent="-228600">
              <a:spcBef>
                <a:spcPts val="444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Ampliando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la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oferta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educativa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con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actividades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complementarias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destinada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a la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formación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integral de las personas.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lvl="0" indent="-228600">
              <a:spcBef>
                <a:spcPts val="444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Apoyando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las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actividades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de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departamentos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y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alumnos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con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medios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logísticos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o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económicos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</a:p>
          <a:p>
            <a:pPr marL="0" marR="0" lvl="0" indent="-22860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700" b="0" i="0" u="none" strike="noStrike" kern="1200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Google Shape;136;p7"/>
          <p:cNvSpPr txBox="1"/>
          <p:nvPr/>
        </p:nvSpPr>
        <p:spPr>
          <a:xfrm>
            <a:off x="858692" y="-237282"/>
            <a:ext cx="3992787" cy="109331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Pts val="2800"/>
            </a:pPr>
            <a:r>
              <a:rPr lang="en-US" sz="3500" b="1" i="0" u="none" strike="noStrike" kern="1200" cap="none" dirty="0">
                <a:solidFill>
                  <a:schemeClr val="bg2"/>
                </a:solidFill>
                <a:latin typeface="+mj-lt"/>
                <a:ea typeface="+mj-ea"/>
                <a:cs typeface="+mj-cs"/>
                <a:sym typeface="Calibri"/>
              </a:rPr>
              <a:t>Comunicación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-36632" y="856034"/>
            <a:ext cx="6176267" cy="554476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5715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Web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(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  <a:hlinkClick r:id="rId3"/>
              </a:rPr>
              <a:t>https://www.ampaisabellacatolica.es/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) 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Elemento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centralizador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de la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comunicación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con las 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familias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. 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22860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0" indent="-342900">
              <a:lnSpc>
                <a:spcPct val="9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Dudas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sugerencias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propuestas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cualquier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tipo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pregunta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canalizar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	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Mail: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ampa.ies.isabellacatolica.madrid@educa.madrid.org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WhatsApp: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691615014</a:t>
            </a:r>
          </a:p>
          <a:p>
            <a:pPr indent="-2286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0" indent="-342900">
              <a:lnSpc>
                <a:spcPct val="90000"/>
              </a:lnSpc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RRSS:</a:t>
            </a:r>
          </a:p>
          <a:p>
            <a:pPr marL="342900" marR="0" lvl="0" indent="-34290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FB:</a:t>
            </a:r>
            <a:r>
              <a:rPr lang="en-US" sz="2000" b="0" i="0" u="sng" strike="noStrike" kern="1200" cap="none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https://www.facebook.com/ampa.isabellacatolica.3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0" lvl="0" indent="-22860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Canal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público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de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whatsapp</a:t>
            </a:r>
            <a:endParaRPr lang="en-US" sz="2000" b="0" i="0" u="none" strike="noStrike" kern="1200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R="0" lvl="0" indent="-22860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Instagram: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ampaisabelcatolica</a:t>
            </a:r>
            <a:endParaRPr lang="en-US" sz="2000" b="0" i="0" u="none" strike="noStrike" kern="1200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BB4411-FE6A-FF92-100D-3A6AB97B2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859" y="1951656"/>
            <a:ext cx="2661691" cy="29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2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52297" y="502020"/>
            <a:ext cx="4897302" cy="8112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35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JUNTA CURSO 2024/25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3" name="Google Shape;123;p5"/>
          <p:cNvGraphicFramePr/>
          <p:nvPr>
            <p:extLst>
              <p:ext uri="{D42A27DB-BD31-4B8C-83A1-F6EECF244321}">
                <p14:modId xmlns:p14="http://schemas.microsoft.com/office/powerpoint/2010/main" val="1219981230"/>
              </p:ext>
            </p:extLst>
          </p:nvPr>
        </p:nvGraphicFramePr>
        <p:xfrm>
          <a:off x="171735" y="1815254"/>
          <a:ext cx="5577864" cy="3347010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tableStyleId>{D2A51324-2BA9-45BD-A14B-F77E76988314}</a:tableStyleId>
              </a:tblPr>
              <a:tblGrid>
                <a:gridCol w="280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2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 spc="0" dirty="0">
                          <a:solidFill>
                            <a:schemeClr val="bg1"/>
                          </a:solidFill>
                        </a:rPr>
                        <a:t>JUNTA CURSO 2024-2025</a:t>
                      </a:r>
                      <a:endParaRPr sz="20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6015" marR="86015" marT="86006" marB="4300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6015" marR="86015" marT="86006" marB="4300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7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sng" cap="none" spc="0" dirty="0">
                          <a:solidFill>
                            <a:schemeClr val="bg1"/>
                          </a:solidFill>
                        </a:rPr>
                        <a:t>PRESIDENTA</a:t>
                      </a: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: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ESTHER ROMANO ORTEGA</a:t>
                      </a:r>
                      <a:endParaRPr sz="14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6015" marR="86015" marT="86006" marB="43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sng" cap="none" spc="0" dirty="0">
                          <a:solidFill>
                            <a:schemeClr val="bg1"/>
                          </a:solidFill>
                        </a:rPr>
                        <a:t>VOCALES</a:t>
                      </a: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cap="none" spc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MERCEDES CARRERA FERNÁNDEZ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cap="none" spc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ANA BELÉN SIMÓN MÉNDEZ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cap="none" spc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ALMUDENA MUYO GONZÁLEZ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cap="none" spc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RODRIGO GARCÍA FERNÁNDEZ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400" cap="none" spc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VIRGINIA JIMÉNEZ CALVENTE</a:t>
                      </a:r>
                      <a:endParaRPr sz="14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6015" marR="86015" marT="86006" marB="43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7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sng" cap="none" spc="0" dirty="0">
                          <a:solidFill>
                            <a:schemeClr val="bg1"/>
                          </a:solidFill>
                        </a:rPr>
                        <a:t>VICEPRESIDENTA</a:t>
                      </a: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: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VICTORIA DE LOS ÁNGELES ESPADA LOZANO</a:t>
                      </a:r>
                      <a:endParaRPr sz="14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6015" marR="86015" marT="86006" marB="43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6015" marR="86015" marT="86006" marB="43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7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sng" cap="none" spc="0" dirty="0">
                          <a:solidFill>
                            <a:schemeClr val="bg1"/>
                          </a:solidFill>
                        </a:rPr>
                        <a:t>SECRETARIA</a:t>
                      </a: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RAQUEL FERNÁNDEZ ESQUINAS</a:t>
                      </a:r>
                    </a:p>
                  </a:txBody>
                  <a:tcPr marL="86015" marR="86015" marT="86006" marB="43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6015" marR="86015" marT="86006" marB="43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2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sng" cap="none" spc="0" dirty="0">
                          <a:solidFill>
                            <a:schemeClr val="bg1"/>
                          </a:solidFill>
                        </a:rPr>
                        <a:t>TESORERA</a:t>
                      </a: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: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cap="none" spc="0" dirty="0">
                          <a:solidFill>
                            <a:schemeClr val="bg1"/>
                          </a:solidFill>
                        </a:rPr>
                        <a:t>YOLANDA MORENO MUÑOZ</a:t>
                      </a:r>
                      <a:endParaRPr sz="14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6015" marR="86015" marT="86006" marB="43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6015" marR="86015" marT="86006" marB="430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0A0C0D3-529E-15FF-FF4D-903284920B84}"/>
              </a:ext>
            </a:extLst>
          </p:cNvPr>
          <p:cNvSpPr txBox="1"/>
          <p:nvPr/>
        </p:nvSpPr>
        <p:spPr>
          <a:xfrm>
            <a:off x="6344868" y="1969065"/>
            <a:ext cx="23808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kern="12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La Junta </a:t>
            </a:r>
            <a:r>
              <a:rPr lang="en-US" sz="2000" b="0" i="0" u="none" strike="noStrike" kern="1200" cap="none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está</a:t>
            </a:r>
            <a:r>
              <a:rPr lang="en-US" sz="2000" b="0" i="0" u="none" strike="noStrike" kern="12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formada</a:t>
            </a:r>
            <a:r>
              <a:rPr lang="en-US" sz="2000" b="0" i="0" u="none" strike="noStrike" kern="12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por</a:t>
            </a:r>
            <a:r>
              <a:rPr lang="en-US" sz="2000" b="0" i="0" u="none" strike="noStrike" kern="12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 madres y padres que </a:t>
            </a:r>
            <a:r>
              <a:rPr lang="en-US" sz="2000" b="0" i="0" u="none" strike="noStrike" kern="1200" cap="none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colaboran</a:t>
            </a:r>
            <a:r>
              <a:rPr lang="en-US" sz="2000" b="0" i="0" u="none" strike="noStrike" kern="12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 de forma </a:t>
            </a:r>
            <a:r>
              <a:rPr lang="en-US" sz="2000" b="0" i="0" u="none" strike="noStrike" kern="1200" cap="none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altruista</a:t>
            </a:r>
            <a:r>
              <a:rPr lang="en-US" sz="2000" b="0" i="0" u="none" strike="noStrike" kern="12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aportando</a:t>
            </a:r>
            <a:r>
              <a:rPr lang="en-US" sz="2000" b="0" i="0" u="none" strike="noStrike" kern="12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su</a:t>
            </a:r>
            <a:r>
              <a:rPr lang="en-US" sz="2000" b="0" i="0" u="none" strike="noStrike" kern="12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tiempo</a:t>
            </a:r>
            <a:r>
              <a:rPr lang="en-US" sz="2000" b="0" i="0" u="none" strike="noStrike" kern="1200" cap="none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 y </a:t>
            </a:r>
            <a:r>
              <a:rPr lang="en-US" sz="2000" b="0" i="0" u="none" strike="noStrike" kern="1200" cap="none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  <a:sym typeface="Calibri"/>
              </a:rPr>
              <a:t>esfuerzo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0" name="Google Shape;108;p4">
            <a:extLst>
              <a:ext uri="{FF2B5EF4-FFF2-40B4-BE49-F238E27FC236}">
                <a16:creationId xmlns:a16="http://schemas.microsoft.com/office/drawing/2014/main" id="{1A4E40D8-D1D8-94A6-F9D6-A75141E3B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646314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Google Shape;129;p6"/>
          <p:cNvSpPr txBox="1"/>
          <p:nvPr/>
        </p:nvSpPr>
        <p:spPr>
          <a:xfrm>
            <a:off x="1028699" y="294538"/>
            <a:ext cx="7421963" cy="103366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SzPts val="2800"/>
            </a:pPr>
            <a:r>
              <a:rPr lang="en-US" sz="30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Representación de los padres en el Consejo Escolar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1028699" y="2013626"/>
            <a:ext cx="7293023" cy="469845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85000" lnSpcReduction="20000"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El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Consejo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Escolar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realiza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reuniones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mensuales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y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reúne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a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dirección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alumnos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y padres. Los padres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tienen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tres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votos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y la AMPA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ostenta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su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representación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colectiva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. </a:t>
            </a:r>
          </a:p>
          <a:p>
            <a:pPr marL="342900" marR="0" lvl="0" indent="-342900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En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el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año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202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3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-202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4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en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el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Consejo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Escolar las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cuestiones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de mayor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impacto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fueron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: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342900" marR="0" lvl="0" indent="-2286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Trabajo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conjunto con la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Dirección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: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Informes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a la DAT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sobre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medidas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para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paliar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altas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temperaturas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incompatibles con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desarrollo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 de las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escolares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mejoras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aislamiento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término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2286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Análisis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fenómenos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enturbian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convivencia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aplicación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medidas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2286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Aula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excelencia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Bachilleratos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Artes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Plásticas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lvl="0" indent="-2286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Módulos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Formación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Profesional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lvl="0" indent="-228600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PGA AMPA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incorporada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PGA del Instituto</a:t>
            </a:r>
          </a:p>
          <a:p>
            <a:pPr marL="342900" marR="0" lvl="0" indent="-22860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Fiesta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Bienvenida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lvl="0" indent="-2286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s-ES" b="1" dirty="0">
                <a:solidFill>
                  <a:srgbClr val="0070C0"/>
                </a:solidFill>
              </a:rPr>
              <a:t>MEMORIA DEL CURSO 2023-2024</a:t>
            </a:r>
            <a:endParaRPr dirty="0"/>
          </a:p>
        </p:txBody>
      </p:sp>
      <p:sp>
        <p:nvSpPr>
          <p:cNvPr id="143" name="Google Shape;143;p8"/>
          <p:cNvSpPr txBox="1"/>
          <p:nvPr/>
        </p:nvSpPr>
        <p:spPr>
          <a:xfrm>
            <a:off x="395536" y="9761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s-ES" sz="2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Ejes</a:t>
            </a:r>
            <a:endParaRPr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CA710A7-7250-6748-7796-625CDBB8B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202603"/>
              </p:ext>
            </p:extLst>
          </p:nvPr>
        </p:nvGraphicFramePr>
        <p:xfrm>
          <a:off x="395536" y="2195735"/>
          <a:ext cx="8496944" cy="45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>
          <a:extLst>
            <a:ext uri="{FF2B5EF4-FFF2-40B4-BE49-F238E27FC236}">
              <a16:creationId xmlns:a16="http://schemas.microsoft.com/office/drawing/2014/main" id="{4E86FE2D-1B2C-64BC-F798-38F4AC839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0" name="Google Shape;150;p9">
            <a:extLst>
              <a:ext uri="{FF2B5EF4-FFF2-40B4-BE49-F238E27FC236}">
                <a16:creationId xmlns:a16="http://schemas.microsoft.com/office/drawing/2014/main" id="{62974CF3-BE72-D411-B935-1D9388CAE0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SzPts val="4400"/>
            </a:pPr>
            <a:r>
              <a:rPr lang="en-US" sz="2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Graduación</a:t>
            </a:r>
            <a:endParaRPr lang="en-US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504991-17C2-6622-1DFB-FC9DA204C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21" y="1423855"/>
            <a:ext cx="5419311" cy="40102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FEB157F-AC7C-C6C5-96A6-C5E0CFDA6A2C}"/>
                  </a:ext>
                </a:extLst>
              </p14:cNvPr>
              <p14:cNvContentPartPr/>
              <p14:nvPr/>
            </p14:nvContentPartPr>
            <p14:xfrm>
              <a:off x="3258444" y="411432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FEB157F-AC7C-C6C5-96A6-C5E0CFDA6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44" y="410532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F7C49316-5905-7C60-76DB-3EA6678B7959}"/>
              </a:ext>
            </a:extLst>
          </p:cNvPr>
          <p:cNvSpPr txBox="1"/>
          <p:nvPr/>
        </p:nvSpPr>
        <p:spPr>
          <a:xfrm>
            <a:off x="230638" y="3652660"/>
            <a:ext cx="256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332 orlas: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222 Bachillerato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  alumnado de ESO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0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1071</Words>
  <Application>Microsoft Office PowerPoint</Application>
  <PresentationFormat>Presentación en pantalla (4:3)</PresentationFormat>
  <Paragraphs>242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BIENVENIDA</vt:lpstr>
      <vt:lpstr>Presentación de PowerPoint</vt:lpstr>
      <vt:lpstr>JUNTA CURSO 2024/25</vt:lpstr>
      <vt:lpstr>Presentación de PowerPoint</vt:lpstr>
      <vt:lpstr>Presentación de PowerPoint</vt:lpstr>
      <vt:lpstr>MEMORIA DEL CURSO 2023-2024</vt:lpstr>
      <vt:lpstr>Graduación</vt:lpstr>
      <vt:lpstr>Actividades Deportivas</vt:lpstr>
      <vt:lpstr>Actividades Artísiticas-Científicas</vt:lpstr>
      <vt:lpstr>Actividades en colaboración</vt:lpstr>
      <vt:lpstr>BALANCE ECONÓMICO 2023-2024  </vt:lpstr>
      <vt:lpstr>RESUMEN BALANCE ECONÓMICO 2023-2024  </vt:lpstr>
      <vt:lpstr>Presentación de PowerPoint</vt:lpstr>
      <vt:lpstr>Graduación</vt:lpstr>
      <vt:lpstr>Actividades Artísiticas-Científicas</vt:lpstr>
      <vt:lpstr>Actividades en colaboración</vt:lpstr>
      <vt:lpstr>Actividades Deportivas</vt:lpstr>
      <vt:lpstr>CONSEJO ESCOLAR</vt:lpstr>
      <vt:lpstr>PRESUPUESTO 2024-2025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Tere</dc:creator>
  <cp:lastModifiedBy>Esther Romano Ortega</cp:lastModifiedBy>
  <cp:revision>12</cp:revision>
  <dcterms:created xsi:type="dcterms:W3CDTF">2014-03-23T22:01:11Z</dcterms:created>
  <dcterms:modified xsi:type="dcterms:W3CDTF">2024-11-20T11:51:14Z</dcterms:modified>
</cp:coreProperties>
</file>